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1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776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62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78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88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7083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769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65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598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207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92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089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DFEC4-5FC9-4085-A07C-306C67D5930F}" type="datetimeFigureOut">
              <a:rPr lang="de-DE" smtClean="0"/>
              <a:t>13.11.2018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83756-F487-4E5A-AFF5-8FFE3951BC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11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7320519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7700668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2700583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2154737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516294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166675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599012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777862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0536444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2969514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7039948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0536165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815749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9900951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5121626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976612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3878174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77317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473566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6567769"/>
      </p:ext>
    </p:extLst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Klassik Stiftung Weimar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Dogunke, Swantje</dc:creator>
  <cp:lastModifiedBy>Dogunke, Swantje</cp:lastModifiedBy>
  <cp:revision>1</cp:revision>
  <dcterms:created xsi:type="dcterms:W3CDTF">2018-11-13T07:19:02Z</dcterms:created>
  <dcterms:modified xsi:type="dcterms:W3CDTF">2018-11-13T07:20:44Z</dcterms:modified>
</cp:coreProperties>
</file>