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7" r:id="rId10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698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775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68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61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925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039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82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180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494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522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524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6330-DB0D-F343-8543-73B95D07D13D}" type="datetimeFigureOut">
              <a:rPr kumimoji="1" lang="zh-CN" altLang="en-US" smtClean="0"/>
              <a:t>12/07/17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5291A-A1D2-DA48-ACA9-DD873AB0C1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35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BNmoSC2GMo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o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7" y="0"/>
            <a:ext cx="814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ost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7" y="0"/>
            <a:ext cx="814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oste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7" y="0"/>
            <a:ext cx="814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界面图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界面图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界面图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20875" y="1534547"/>
            <a:ext cx="5429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Century Gothic"/>
                <a:cs typeface="Century Gothic"/>
              </a:rPr>
              <a:t>Prototype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1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: </a:t>
            </a:r>
            <a:r>
              <a:rPr kumimoji="1" lang="en-US" altLang="zh-CN" sz="2400" dirty="0" err="1" smtClean="0">
                <a:latin typeface="Century Gothic"/>
                <a:cs typeface="Century Gothic"/>
              </a:rPr>
              <a:t>Andriod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err="1" smtClean="0">
                <a:latin typeface="Century Gothic"/>
                <a:cs typeface="Century Gothic"/>
              </a:rPr>
              <a:t>apk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file</a:t>
            </a:r>
          </a:p>
          <a:p>
            <a:endParaRPr kumimoji="1" lang="en-US" altLang="zh-CN" sz="2400" dirty="0" smtClean="0">
              <a:latin typeface="Century Gothic"/>
              <a:cs typeface="Century Gothic"/>
            </a:endParaRPr>
          </a:p>
          <a:p>
            <a:r>
              <a:rPr kumimoji="1" lang="en-US" altLang="zh-CN" sz="2400" dirty="0" smtClean="0">
                <a:latin typeface="Century Gothic"/>
                <a:cs typeface="Century Gothic"/>
              </a:rPr>
              <a:t>Prototype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2: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 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Html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5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file</a:t>
            </a:r>
          </a:p>
          <a:p>
            <a:endParaRPr kumimoji="1" lang="en-US" altLang="zh-CN" sz="2400" dirty="0" smtClean="0">
              <a:latin typeface="Century Gothic"/>
              <a:cs typeface="Century Gothic"/>
            </a:endParaRPr>
          </a:p>
          <a:p>
            <a:r>
              <a:rPr kumimoji="1" lang="en-US" altLang="zh-CN" sz="2400" dirty="0" smtClean="0">
                <a:latin typeface="Century Gothic"/>
                <a:cs typeface="Century Gothic"/>
              </a:rPr>
              <a:t>Video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zh-CN" sz="2400" dirty="0" smtClean="0">
                <a:latin typeface="Century Gothic"/>
                <a:cs typeface="Century Gothic"/>
              </a:rPr>
              <a:t>Demo:</a:t>
            </a:r>
            <a:r>
              <a:rPr kumimoji="1"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  <a:hlinkClick r:id="rId2"/>
              </a:rPr>
              <a:t>https://youtu.be/BNmoSC2GMoE</a:t>
            </a:r>
            <a:endParaRPr lang="zh-CN" altLang="en-US" sz="2400" dirty="0" smtClean="0">
              <a:latin typeface="Century Gothic"/>
              <a:cs typeface="Century Gothic"/>
            </a:endParaRP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808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界面图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ost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7" y="0"/>
            <a:ext cx="814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</Words>
  <Application>Microsoft Macintosh PowerPoint</Application>
  <PresentationFormat>全屏显示(4:3)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范</dc:creator>
  <cp:lastModifiedBy>范</cp:lastModifiedBy>
  <cp:revision>1</cp:revision>
  <dcterms:created xsi:type="dcterms:W3CDTF">2017-07-12T08:38:58Z</dcterms:created>
  <dcterms:modified xsi:type="dcterms:W3CDTF">2017-07-12T08:44:26Z</dcterms:modified>
</cp:coreProperties>
</file>