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59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 sz="5400" b="0">
                <a:cs typeface="Arial" panose="020B0604020202020204" pitchFamily="34" charset="0"/>
              </a:rPr>
              <a:t>Psychology, art and dreams</a:t>
            </a:r>
            <a:endParaRPr lang="zh-CN" altLang="zh-CN" sz="5400" b="0"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 sz="1400"/>
              <a:t>Zhixuan Zhou</a:t>
            </a:r>
            <a:endParaRPr lang="en-US" altLang="zh-CN" sz="1400"/>
          </a:p>
          <a:p>
            <a:r>
              <a:rPr lang="zh-CN" altLang="en-US" sz="1400"/>
              <a:t>Shared Habitats</a:t>
            </a:r>
            <a:endParaRPr lang="zh-CN" altLang="en-US" sz="140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70305" y="3136900"/>
            <a:ext cx="985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What is </a:t>
            </a:r>
            <a:r>
              <a:rPr lang="en-US" altLang="zh-CN" sz="3200"/>
              <a:t>dream?</a:t>
            </a:r>
            <a:endParaRPr lang="en-US" altLang="zh-CN" sz="32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15155" y="602050"/>
            <a:ext cx="10969200" cy="705600"/>
          </a:xfrm>
        </p:spPr>
        <p:txBody>
          <a:bodyPr>
            <a:normAutofit/>
          </a:bodyPr>
          <a:p>
            <a:r>
              <a:rPr lang="en-US" altLang="zh-CN" sz="2000" b="0">
                <a:sym typeface="+mn-ea"/>
              </a:rPr>
              <a:t>-</a:t>
            </a:r>
            <a:r>
              <a:rPr lang="zh-CN" altLang="en-US" sz="3200" b="0">
                <a:sym typeface="+mn-ea"/>
              </a:rPr>
              <a:t>What is </a:t>
            </a:r>
            <a:r>
              <a:rPr lang="en-US" altLang="zh-CN" sz="3200" b="0">
                <a:sym typeface="+mn-ea"/>
              </a:rPr>
              <a:t>dream?</a:t>
            </a:r>
            <a:endParaRPr lang="zh-CN" altLang="en-US" sz="3200" b="0"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5085" y="2402205"/>
            <a:ext cx="105918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why we have dreams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2. </a:t>
            </a:r>
            <a:r>
              <a:rPr lang="en-US" altLang="zh-CN" b="1"/>
              <a:t>Smart Organizing System</a:t>
            </a:r>
            <a:endParaRPr lang="en-US" altLang="zh-CN" b="1"/>
          </a:p>
          <a:p>
            <a:r>
              <a:rPr lang="en-US" altLang="zh-CN" b="1"/>
              <a:t>    </a:t>
            </a:r>
            <a:endParaRPr lang="en-US" altLang="zh-CN" b="1"/>
          </a:p>
          <a:p>
            <a:r>
              <a:rPr lang="en-US" altLang="zh-CN" b="1"/>
              <a:t>    </a:t>
            </a:r>
            <a:r>
              <a:rPr lang="en-US" altLang="zh-CN"/>
              <a:t>https://www.ncbi.nlm.nih.gov/pmc/articles/PMC2869395/\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3. Dream control  </a:t>
            </a:r>
            <a:r>
              <a:rPr lang="zh-CN" altLang="en-US"/>
              <a:t>《</a:t>
            </a:r>
            <a:r>
              <a:rPr lang="en-US" altLang="zh-CN"/>
              <a:t>Inception</a:t>
            </a:r>
            <a:r>
              <a:rPr lang="zh-CN" altLang="en-US"/>
              <a:t>》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4. Black and white? or with color?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240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9625" y="2441575"/>
            <a:ext cx="2332355" cy="18656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28060" y="2034540"/>
            <a:ext cx="14008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Sight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hearing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smell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taste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touch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47115" y="3142615"/>
            <a:ext cx="1694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Informations</a:t>
            </a:r>
            <a:endParaRPr lang="en-US" altLang="zh-CN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541270" y="2205355"/>
            <a:ext cx="922020" cy="115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554605" y="2788285"/>
            <a:ext cx="880110" cy="56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5" idx="1"/>
          </p:cNvCxnSpPr>
          <p:nvPr/>
        </p:nvCxnSpPr>
        <p:spPr>
          <a:xfrm flipV="1">
            <a:off x="2560955" y="3326765"/>
            <a:ext cx="973455" cy="27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47620" y="3361690"/>
            <a:ext cx="940435" cy="5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541270" y="3361690"/>
            <a:ext cx="960120" cy="1100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582160" y="3321685"/>
            <a:ext cx="10604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363585" y="3388360"/>
            <a:ext cx="1200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877425" y="3204210"/>
            <a:ext cx="1640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dreams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46505" y="3137535"/>
            <a:ext cx="9784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/>
              <a:t>What is the relationship between Dreams and Art?</a:t>
            </a:r>
            <a:endParaRPr lang="en-US" altLang="zh-CN" sz="32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41px-Sigmund_Freud,_by_Max_Halberstadt_(cropped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225" y="1109980"/>
            <a:ext cx="3409315" cy="4638040"/>
          </a:xfrm>
          <a:prstGeom prst="rect">
            <a:avLst/>
          </a:prstGeom>
        </p:spPr>
      </p:pic>
      <p:pic>
        <p:nvPicPr>
          <p:cNvPr id="5" name="图片 4" descr="Die_Traumdeut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990" y="1814195"/>
            <a:ext cx="1951355" cy="2560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2665" y="5821680"/>
            <a:ext cx="34804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/>
              <a:t>Sigmund Freud</a:t>
            </a:r>
            <a:endParaRPr lang="en-US" altLang="zh-CN" sz="1200"/>
          </a:p>
        </p:txBody>
      </p:sp>
      <p:sp>
        <p:nvSpPr>
          <p:cNvPr id="7" name="文本框 6"/>
          <p:cNvSpPr txBox="1"/>
          <p:nvPr/>
        </p:nvSpPr>
        <p:spPr>
          <a:xfrm>
            <a:off x="4915535" y="4918075"/>
            <a:ext cx="6692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Big John" panose="02000000000000000000" charset="0"/>
                <a:cs typeface="Big John" panose="02000000000000000000" charset="0"/>
              </a:rPr>
              <a:t>D</a:t>
            </a:r>
            <a:r>
              <a:rPr lang="zh-CN" altLang="en-US" sz="2400">
                <a:latin typeface="Big John" panose="02000000000000000000" charset="0"/>
                <a:cs typeface="Big John" panose="02000000000000000000" charset="0"/>
              </a:rPr>
              <a:t>reams are the product of our desires</a:t>
            </a:r>
            <a:endParaRPr lang="zh-CN" altLang="en-US" sz="2400">
              <a:latin typeface="Big John" panose="02000000000000000000" charset="0"/>
              <a:cs typeface="Big John" panose="02000000000000000000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ranzisk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785" y="598170"/>
            <a:ext cx="11059795" cy="5380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33850" y="6103620"/>
            <a:ext cx="39230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de-DE" altLang="zh-CN" sz="1200">
                <a:latin typeface="Calibri" panose="020F0502020204030204" charset="0"/>
              </a:rPr>
              <a:t>Franziska</a:t>
            </a:r>
            <a:r>
              <a:rPr lang="en-US" altLang="de-DE" sz="1200">
                <a:latin typeface="Calibri" panose="020F0502020204030204" charset="0"/>
              </a:rPr>
              <a:t>’s dream</a:t>
            </a:r>
            <a:endParaRPr lang="en-US" altLang="de-DE" sz="1200">
              <a:latin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2585" y="175260"/>
            <a:ext cx="8927465" cy="6311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58945" y="6486525"/>
            <a:ext cx="36747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/>
              <a:t>one of my dream in 2016</a:t>
            </a:r>
            <a:endParaRPr lang="en-US" altLang="zh-CN" sz="100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WPS 演示</Application>
  <PresentationFormat>宽屏</PresentationFormat>
  <Paragraphs>48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Wingdings</vt:lpstr>
      <vt:lpstr>Big John</vt:lpstr>
      <vt:lpstr>Arial Unicode MS</vt:lpstr>
      <vt:lpstr>Calibri</vt:lpstr>
      <vt:lpstr>Office 主题​​</vt:lpstr>
      <vt:lpstr>Psychology, art and dreams</vt:lpstr>
      <vt:lpstr>PowerPoint 演示文稿</vt:lpstr>
      <vt:lpstr>-What is dream?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zhouz</cp:lastModifiedBy>
  <cp:revision>153</cp:revision>
  <dcterms:created xsi:type="dcterms:W3CDTF">2019-06-19T02:08:00Z</dcterms:created>
  <dcterms:modified xsi:type="dcterms:W3CDTF">2021-06-07T22:07:36Z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FFE403681B724BE2AF17D86A8645115F</vt:lpwstr>
  </property>
</Properties>
</file>