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1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9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1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6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7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2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4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1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0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33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9D6A17E4-AFF8-420D-9DBE-2EF933DA9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2" b="3719"/>
          <a:stretch/>
        </p:blipFill>
        <p:spPr>
          <a:xfrm>
            <a:off x="20" y="-151425"/>
            <a:ext cx="12191980" cy="6858000"/>
          </a:xfrm>
          <a:prstGeom prst="rect">
            <a:avLst/>
          </a:prstGeom>
        </p:spPr>
      </p:pic>
      <p:pic>
        <p:nvPicPr>
          <p:cNvPr id="6" name="Grafik 5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848B0F19-C9CD-4959-9EEC-165272E6C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3" y="151425"/>
            <a:ext cx="6503700" cy="4877775"/>
          </a:xfrm>
          <a:prstGeom prst="rect">
            <a:avLst/>
          </a:prstGeom>
        </p:spPr>
      </p:pic>
      <p:pic>
        <p:nvPicPr>
          <p:cNvPr id="8" name="Grafik 7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038B52E9-6158-4677-94C5-C1553CCC1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86" y="2930185"/>
            <a:ext cx="479552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3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9D6A17E4-AFF8-420D-9DBE-2EF933DA9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2" b="3719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pic>
        <p:nvPicPr>
          <p:cNvPr id="5" name="Grafik 4" descr="Ein Bild, das Kasten enthält.&#10;&#10;Automatisch generierte Beschreibung">
            <a:extLst>
              <a:ext uri="{FF2B5EF4-FFF2-40B4-BE49-F238E27FC236}">
                <a16:creationId xmlns:a16="http://schemas.microsoft.com/office/drawing/2014/main" id="{3C723E19-B82F-437D-A0B6-3770D0DD4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3" y="1092200"/>
            <a:ext cx="6725175" cy="4485640"/>
          </a:xfrm>
          <a:prstGeom prst="rect">
            <a:avLst/>
          </a:prstGeom>
        </p:spPr>
      </p:pic>
      <p:pic>
        <p:nvPicPr>
          <p:cNvPr id="9" name="Grafik 8" descr="Ein Bild, das drinnen, Computer, Foto, Tisch enthält.&#10;&#10;Automatisch generierte Beschreibung">
            <a:extLst>
              <a:ext uri="{FF2B5EF4-FFF2-40B4-BE49-F238E27FC236}">
                <a16:creationId xmlns:a16="http://schemas.microsoft.com/office/drawing/2014/main" id="{7B5E60D1-48E7-4274-801D-E949079297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t="6223" r="11417" b="15555"/>
          <a:stretch/>
        </p:blipFill>
        <p:spPr>
          <a:xfrm>
            <a:off x="7355841" y="2189480"/>
            <a:ext cx="394998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1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9D6A17E4-AFF8-420D-9DBE-2EF933DA9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2" b="3719"/>
          <a:stretch/>
        </p:blipFill>
        <p:spPr>
          <a:xfrm>
            <a:off x="20" y="-405425"/>
            <a:ext cx="12191980" cy="6858000"/>
          </a:xfrm>
          <a:prstGeom prst="rect">
            <a:avLst/>
          </a:prstGeom>
        </p:spPr>
      </p:pic>
      <p:pic>
        <p:nvPicPr>
          <p:cNvPr id="3" name="Grafik 2" descr="Ein Bild, das Person, haltend, Hand, Stück enthält.&#10;&#10;Automatisch generierte Beschreibung">
            <a:extLst>
              <a:ext uri="{FF2B5EF4-FFF2-40B4-BE49-F238E27FC236}">
                <a16:creationId xmlns:a16="http://schemas.microsoft.com/office/drawing/2014/main" id="{67AB5A5B-C39A-4C98-A0C7-FD235D9D0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90" y="792480"/>
            <a:ext cx="7043420" cy="46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533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8E7E2"/>
      </a:lt2>
      <a:accent1>
        <a:srgbClr val="7D86DF"/>
      </a:accent1>
      <a:accent2>
        <a:srgbClr val="609DD8"/>
      </a:accent2>
      <a:accent3>
        <a:srgbClr val="55B0B8"/>
      </a:accent3>
      <a:accent4>
        <a:srgbClr val="51B594"/>
      </a:accent4>
      <a:accent5>
        <a:srgbClr val="55B86E"/>
      </a:accent5>
      <a:accent6>
        <a:srgbClr val="63B751"/>
      </a:accent6>
      <a:hlink>
        <a:srgbClr val="898453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Calibri</vt:lpstr>
      <vt:lpstr>Univers</vt:lpstr>
      <vt:lpstr>Univers Condensed</vt:lpstr>
      <vt:lpstr>RetrospectVTI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carlotta.elisa.schroeder</dc:creator>
  <cp:lastModifiedBy>carlotta.elisa.schroeder</cp:lastModifiedBy>
  <cp:revision>2</cp:revision>
  <dcterms:created xsi:type="dcterms:W3CDTF">2020-11-08T13:26:27Z</dcterms:created>
  <dcterms:modified xsi:type="dcterms:W3CDTF">2020-11-08T13:35:39Z</dcterms:modified>
</cp:coreProperties>
</file>