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9144000" cy="5143500"/>
  <p:notesSz cx="6858000" cy="9144000"/>
  <p:embeddedFontLst>
    <p:embeddedFont>
      <p:font typeface="Open Sans Condensed" charset="1" panose="00000000000000000000"/>
      <p:regular r:id="rId26"/>
    </p:embeddedFont>
    <p:embeddedFont>
      <p:font typeface="Open Sans Condensed Bold" charset="1" panose="00000000000000000000"/>
      <p:regular r:id="rId27"/>
    </p:embeddedFont>
    <p:embeddedFont>
      <p:font typeface="Calibri (MS)" charset="1" panose="020F050202020403020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Relationship Id="rId4" Target="../media/image27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28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VAHHbuGEv_M.mp4" Type="http://schemas.openxmlformats.org/officeDocument/2006/relationships/video"/><Relationship Id="rId4" Target="../media/VAHHbuGEv_M.mp4" Type="http://schemas.microsoft.com/office/2007/relationships/media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Relationship Id="rId5" Target="../media/image10.jpeg" Type="http://schemas.openxmlformats.org/officeDocument/2006/relationships/image"/><Relationship Id="rId6" Target="../media/image11.jpeg" Type="http://schemas.openxmlformats.org/officeDocument/2006/relationships/image"/><Relationship Id="rId7" Target="../media/image1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jpe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4350" y="3275005"/>
            <a:ext cx="3237508" cy="339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spc="-49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Overview of Relevant Artworks/Practice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514350" y="3759128"/>
            <a:ext cx="450354" cy="148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spc="-22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Lilas Almalla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14350" y="3888668"/>
            <a:ext cx="527248" cy="148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spc="-22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Patterns, 2026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1980" y="926592"/>
            <a:ext cx="8182356" cy="3759708"/>
            <a:chOff x="0" y="0"/>
            <a:chExt cx="10909808" cy="50129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909808" cy="5012944"/>
            </a:xfrm>
            <a:custGeom>
              <a:avLst/>
              <a:gdLst/>
              <a:ahLst/>
              <a:cxnLst/>
              <a:rect r="r" b="b" t="t" l="l"/>
              <a:pathLst>
                <a:path h="5012944" w="10909808">
                  <a:moveTo>
                    <a:pt x="0" y="0"/>
                  </a:moveTo>
                  <a:lnTo>
                    <a:pt x="10909808" y="0"/>
                  </a:lnTo>
                  <a:lnTo>
                    <a:pt x="10909808" y="5012944"/>
                  </a:lnTo>
                  <a:lnTo>
                    <a:pt x="0" y="5012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43433" y="4683881"/>
            <a:ext cx="1042178" cy="177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8"/>
              </a:lnSpc>
            </a:pPr>
            <a:r>
              <a:rPr lang="en-US" sz="1056" spc="-27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‘Home’ after the sun sets.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6240" y="371856"/>
            <a:ext cx="3294888" cy="4393692"/>
            <a:chOff x="0" y="0"/>
            <a:chExt cx="4393184" cy="58582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393184" cy="5858256"/>
            </a:xfrm>
            <a:custGeom>
              <a:avLst/>
              <a:gdLst/>
              <a:ahLst/>
              <a:cxnLst/>
              <a:rect r="r" b="b" t="t" l="l"/>
              <a:pathLst>
                <a:path h="5858256" w="4393184">
                  <a:moveTo>
                    <a:pt x="0" y="0"/>
                  </a:moveTo>
                  <a:lnTo>
                    <a:pt x="4393184" y="0"/>
                  </a:lnTo>
                  <a:lnTo>
                    <a:pt x="4393184" y="5858256"/>
                  </a:lnTo>
                  <a:lnTo>
                    <a:pt x="0" y="5858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034028" y="1179576"/>
            <a:ext cx="4780788" cy="3585972"/>
            <a:chOff x="0" y="0"/>
            <a:chExt cx="6374384" cy="478129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74384" cy="4781296"/>
            </a:xfrm>
            <a:custGeom>
              <a:avLst/>
              <a:gdLst/>
              <a:ahLst/>
              <a:cxnLst/>
              <a:rect r="r" b="b" t="t" l="l"/>
              <a:pathLst>
                <a:path h="4781296" w="6374384">
                  <a:moveTo>
                    <a:pt x="0" y="0"/>
                  </a:moveTo>
                  <a:lnTo>
                    <a:pt x="6374384" y="0"/>
                  </a:lnTo>
                  <a:lnTo>
                    <a:pt x="6374384" y="4781296"/>
                  </a:lnTo>
                  <a:lnTo>
                    <a:pt x="0" y="4781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487375" y="4756585"/>
            <a:ext cx="846315" cy="209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spc="-3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Details of ‘Home’.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32232" y="377952"/>
            <a:ext cx="7094220" cy="4504944"/>
            <a:chOff x="0" y="0"/>
            <a:chExt cx="9458960" cy="60065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458960" cy="6006592"/>
            </a:xfrm>
            <a:custGeom>
              <a:avLst/>
              <a:gdLst/>
              <a:ahLst/>
              <a:cxnLst/>
              <a:rect r="r" b="b" t="t" l="l"/>
              <a:pathLst>
                <a:path h="6006592" w="9458960">
                  <a:moveTo>
                    <a:pt x="0" y="0"/>
                  </a:moveTo>
                  <a:lnTo>
                    <a:pt x="9458960" y="0"/>
                  </a:lnTo>
                  <a:lnTo>
                    <a:pt x="9458960" y="6006592"/>
                  </a:lnTo>
                  <a:lnTo>
                    <a:pt x="0" y="6006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80070" y="1000144"/>
            <a:ext cx="2383859" cy="3178479"/>
          </a:xfrm>
          <a:custGeom>
            <a:avLst/>
            <a:gdLst/>
            <a:ahLst/>
            <a:cxnLst/>
            <a:rect r="r" b="b" t="t" l="l"/>
            <a:pathLst>
              <a:path h="3178479" w="2383859">
                <a:moveTo>
                  <a:pt x="0" y="0"/>
                </a:moveTo>
                <a:lnTo>
                  <a:pt x="2383860" y="0"/>
                </a:lnTo>
                <a:lnTo>
                  <a:pt x="2383860" y="3178479"/>
                </a:lnTo>
                <a:lnTo>
                  <a:pt x="0" y="317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3348" y="1000144"/>
            <a:ext cx="2383859" cy="3178479"/>
          </a:xfrm>
          <a:custGeom>
            <a:avLst/>
            <a:gdLst/>
            <a:ahLst/>
            <a:cxnLst/>
            <a:rect r="r" b="b" t="t" l="l"/>
            <a:pathLst>
              <a:path h="3178479" w="2383859">
                <a:moveTo>
                  <a:pt x="0" y="0"/>
                </a:moveTo>
                <a:lnTo>
                  <a:pt x="2383860" y="0"/>
                </a:lnTo>
                <a:lnTo>
                  <a:pt x="2383860" y="3178479"/>
                </a:lnTo>
                <a:lnTo>
                  <a:pt x="0" y="31784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245791" y="1000144"/>
            <a:ext cx="2383859" cy="3178479"/>
          </a:xfrm>
          <a:custGeom>
            <a:avLst/>
            <a:gdLst/>
            <a:ahLst/>
            <a:cxnLst/>
            <a:rect r="r" b="b" t="t" l="l"/>
            <a:pathLst>
              <a:path h="3178479" w="2383859">
                <a:moveTo>
                  <a:pt x="0" y="0"/>
                </a:moveTo>
                <a:lnTo>
                  <a:pt x="2383859" y="0"/>
                </a:lnTo>
                <a:lnTo>
                  <a:pt x="2383859" y="3178479"/>
                </a:lnTo>
                <a:lnTo>
                  <a:pt x="0" y="31784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2440" y="289560"/>
            <a:ext cx="8199120" cy="4564380"/>
          </a:xfrm>
          <a:custGeom>
            <a:avLst/>
            <a:gdLst/>
            <a:ahLst/>
            <a:cxnLst/>
            <a:rect r="r" b="b" t="t" l="l"/>
            <a:pathLst>
              <a:path h="4564380" w="8199120">
                <a:moveTo>
                  <a:pt x="0" y="0"/>
                </a:moveTo>
                <a:lnTo>
                  <a:pt x="8199120" y="0"/>
                </a:lnTo>
                <a:lnTo>
                  <a:pt x="8199120" y="4564380"/>
                </a:lnTo>
                <a:lnTo>
                  <a:pt x="0" y="456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43731" y="828665"/>
            <a:ext cx="7056539" cy="3629958"/>
          </a:xfrm>
          <a:custGeom>
            <a:avLst/>
            <a:gdLst/>
            <a:ahLst/>
            <a:cxnLst/>
            <a:rect r="r" b="b" t="t" l="l"/>
            <a:pathLst>
              <a:path h="3629958" w="7056539">
                <a:moveTo>
                  <a:pt x="0" y="0"/>
                </a:moveTo>
                <a:lnTo>
                  <a:pt x="7056538" y="0"/>
                </a:lnTo>
                <a:lnTo>
                  <a:pt x="7056538" y="3629958"/>
                </a:lnTo>
                <a:lnTo>
                  <a:pt x="0" y="3629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597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018158" y="3705615"/>
            <a:ext cx="1523206" cy="753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5"/>
              </a:lnSpc>
            </a:pPr>
            <a:r>
              <a:rPr lang="en-US" sz="1104" spc="-28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3d Printed Plastic Sound Chamber</a:t>
            </a:r>
          </a:p>
          <a:p>
            <a:pPr algn="l">
              <a:lnSpc>
                <a:spcPts val="1545"/>
              </a:lnSpc>
            </a:pPr>
            <a:r>
              <a:rPr lang="en-US" sz="1104" spc="-28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Latex Membrane</a:t>
            </a:r>
          </a:p>
          <a:p>
            <a:pPr algn="l">
              <a:lnSpc>
                <a:spcPts val="1545"/>
              </a:lnSpc>
            </a:pPr>
            <a:r>
              <a:rPr lang="en-US" sz="1104" spc="-28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Rubber Band</a:t>
            </a:r>
          </a:p>
          <a:p>
            <a:pPr algn="l">
              <a:lnSpc>
                <a:spcPts val="1545"/>
              </a:lnSpc>
              <a:spcBef>
                <a:spcPct val="0"/>
              </a:spcBef>
            </a:pPr>
            <a:r>
              <a:rPr lang="en-US" sz="1104" spc="-28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Sand, Water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018158" y="664519"/>
            <a:ext cx="1851422" cy="181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5"/>
              </a:lnSpc>
              <a:spcBef>
                <a:spcPct val="0"/>
              </a:spcBef>
            </a:pPr>
            <a:r>
              <a:rPr lang="en-US" b="true" sz="1104" spc="-28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The Reconstruction of the Eidophone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55419" y="419691"/>
            <a:ext cx="9699419" cy="4304117"/>
          </a:xfrm>
          <a:custGeom>
            <a:avLst/>
            <a:gdLst/>
            <a:ahLst/>
            <a:cxnLst/>
            <a:rect r="r" b="b" t="t" l="l"/>
            <a:pathLst>
              <a:path h="4304117" w="9699419">
                <a:moveTo>
                  <a:pt x="0" y="0"/>
                </a:moveTo>
                <a:lnTo>
                  <a:pt x="9699419" y="0"/>
                </a:lnTo>
                <a:lnTo>
                  <a:pt x="9699419" y="4304118"/>
                </a:lnTo>
                <a:lnTo>
                  <a:pt x="0" y="4304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8039" y="571500"/>
            <a:ext cx="9144000" cy="4057650"/>
          </a:xfrm>
          <a:custGeom>
            <a:avLst/>
            <a:gdLst/>
            <a:ahLst/>
            <a:cxnLst/>
            <a:rect r="r" b="b" t="t" l="l"/>
            <a:pathLst>
              <a:path h="4057650" w="9144000">
                <a:moveTo>
                  <a:pt x="0" y="0"/>
                </a:moveTo>
                <a:lnTo>
                  <a:pt x="9144000" y="0"/>
                </a:lnTo>
                <a:lnTo>
                  <a:pt x="9144000" y="4057650"/>
                </a:lnTo>
                <a:lnTo>
                  <a:pt x="0" y="4057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1896" y="632516"/>
            <a:ext cx="8740209" cy="3878468"/>
          </a:xfrm>
          <a:custGeom>
            <a:avLst/>
            <a:gdLst/>
            <a:ahLst/>
            <a:cxnLst/>
            <a:rect r="r" b="b" t="t" l="l"/>
            <a:pathLst>
              <a:path h="3878468" w="8740209">
                <a:moveTo>
                  <a:pt x="0" y="0"/>
                </a:moveTo>
                <a:lnTo>
                  <a:pt x="8740208" y="0"/>
                </a:lnTo>
                <a:lnTo>
                  <a:pt x="8740208" y="3878468"/>
                </a:lnTo>
                <a:lnTo>
                  <a:pt x="0" y="3878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0434" y="673172"/>
            <a:ext cx="8556974" cy="3797157"/>
          </a:xfrm>
          <a:custGeom>
            <a:avLst/>
            <a:gdLst/>
            <a:ahLst/>
            <a:cxnLst/>
            <a:rect r="r" b="b" t="t" l="l"/>
            <a:pathLst>
              <a:path h="3797157" w="8556974">
                <a:moveTo>
                  <a:pt x="0" y="0"/>
                </a:moveTo>
                <a:lnTo>
                  <a:pt x="8556974" y="0"/>
                </a:lnTo>
                <a:lnTo>
                  <a:pt x="8556974" y="3797156"/>
                </a:lnTo>
                <a:lnTo>
                  <a:pt x="0" y="3797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31113" y="-199271"/>
            <a:ext cx="12006226" cy="5342771"/>
          </a:xfrm>
          <a:custGeom>
            <a:avLst/>
            <a:gdLst/>
            <a:ahLst/>
            <a:cxnLst/>
            <a:rect r="r" b="b" t="t" l="l"/>
            <a:pathLst>
              <a:path h="5342771" w="12006226">
                <a:moveTo>
                  <a:pt x="0" y="0"/>
                </a:moveTo>
                <a:lnTo>
                  <a:pt x="12006226" y="0"/>
                </a:lnTo>
                <a:lnTo>
                  <a:pt x="12006226" y="5342771"/>
                </a:lnTo>
                <a:lnTo>
                  <a:pt x="0" y="5342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50164" y="565404"/>
            <a:ext cx="5471160" cy="4102608"/>
            <a:chOff x="0" y="0"/>
            <a:chExt cx="7294880" cy="54701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294880" cy="5470144"/>
            </a:xfrm>
            <a:custGeom>
              <a:avLst/>
              <a:gdLst/>
              <a:ahLst/>
              <a:cxnLst/>
              <a:rect r="r" b="b" t="t" l="l"/>
              <a:pathLst>
                <a:path h="5470144" w="7294880">
                  <a:moveTo>
                    <a:pt x="0" y="0"/>
                  </a:moveTo>
                  <a:lnTo>
                    <a:pt x="7294880" y="0"/>
                  </a:lnTo>
                  <a:lnTo>
                    <a:pt x="7294880" y="5470144"/>
                  </a:lnTo>
                  <a:lnTo>
                    <a:pt x="0" y="5470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86512" y="257556"/>
            <a:ext cx="8578596" cy="4716780"/>
          </a:xfrm>
          <a:custGeom>
            <a:avLst/>
            <a:gdLst/>
            <a:ahLst/>
            <a:cxnLst/>
            <a:rect r="r" b="b" t="t" l="l"/>
            <a:pathLst>
              <a:path h="4716780" w="8578596">
                <a:moveTo>
                  <a:pt x="0" y="0"/>
                </a:moveTo>
                <a:lnTo>
                  <a:pt x="8578596" y="0"/>
                </a:lnTo>
                <a:lnTo>
                  <a:pt x="8578596" y="4716780"/>
                </a:lnTo>
                <a:lnTo>
                  <a:pt x="0" y="4716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336792" y="563118"/>
            <a:ext cx="325537" cy="274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b="true" sz="1572" spc="-84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Lilith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336792" y="3418446"/>
            <a:ext cx="1069781" cy="1210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9"/>
              </a:lnSpc>
            </a:pPr>
            <a:r>
              <a:rPr lang="en-US" b="true" sz="1007" spc="-53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Performance installation 9 paintings</a:t>
            </a:r>
          </a:p>
          <a:p>
            <a:pPr algn="l">
              <a:lnSpc>
                <a:spcPts val="503"/>
              </a:lnSpc>
            </a:pPr>
            <a:r>
              <a:rPr lang="en-US" b="true" sz="1007" spc="-55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2 voice performers</a:t>
            </a:r>
          </a:p>
          <a:p>
            <a:pPr algn="l">
              <a:lnSpc>
                <a:spcPts val="1944"/>
              </a:lnSpc>
            </a:pPr>
            <a:r>
              <a:rPr lang="en-US" b="true" sz="1007" spc="-55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Hair-like material</a:t>
            </a:r>
          </a:p>
          <a:p>
            <a:pPr algn="l">
              <a:lnSpc>
                <a:spcPts val="503"/>
              </a:lnSpc>
            </a:pPr>
            <a:r>
              <a:rPr lang="en-US" b="true" sz="1007" spc="-55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Light fixture</a:t>
            </a:r>
          </a:p>
          <a:p>
            <a:pPr algn="l">
              <a:lnSpc>
                <a:spcPts val="1920"/>
              </a:lnSpc>
            </a:pPr>
            <a:r>
              <a:rPr lang="en-US" b="true" sz="1007" spc="-55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Light controlling device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41909" y="4750537"/>
            <a:ext cx="985352" cy="119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3"/>
              </a:lnSpc>
            </a:pPr>
            <a:r>
              <a:rPr lang="en-US" sz="623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Photo credit: Aissar Abu Fakhr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483999" y="514350"/>
            <a:ext cx="6176003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216652" y="873252"/>
            <a:ext cx="2833116" cy="3777996"/>
            <a:chOff x="0" y="0"/>
            <a:chExt cx="3777488" cy="50373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77488" cy="5037328"/>
            </a:xfrm>
            <a:custGeom>
              <a:avLst/>
              <a:gdLst/>
              <a:ahLst/>
              <a:cxnLst/>
              <a:rect r="r" b="b" t="t" l="l"/>
              <a:pathLst>
                <a:path h="5037328" w="3777488">
                  <a:moveTo>
                    <a:pt x="0" y="0"/>
                  </a:moveTo>
                  <a:lnTo>
                    <a:pt x="3777488" y="0"/>
                  </a:lnTo>
                  <a:lnTo>
                    <a:pt x="3777488" y="5037328"/>
                  </a:lnTo>
                  <a:lnTo>
                    <a:pt x="0" y="5037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27760" y="873252"/>
            <a:ext cx="2830068" cy="3777996"/>
            <a:chOff x="0" y="0"/>
            <a:chExt cx="3773424" cy="503732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73424" cy="5037328"/>
            </a:xfrm>
            <a:custGeom>
              <a:avLst/>
              <a:gdLst/>
              <a:ahLst/>
              <a:cxnLst/>
              <a:rect r="r" b="b" t="t" l="l"/>
              <a:pathLst>
                <a:path h="5037328" w="3773424">
                  <a:moveTo>
                    <a:pt x="0" y="0"/>
                  </a:moveTo>
                  <a:lnTo>
                    <a:pt x="3773424" y="0"/>
                  </a:lnTo>
                  <a:lnTo>
                    <a:pt x="3773424" y="5037328"/>
                  </a:lnTo>
                  <a:lnTo>
                    <a:pt x="0" y="5037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191463" y="4653753"/>
            <a:ext cx="958386" cy="146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5"/>
              </a:lnSpc>
            </a:pPr>
            <a:r>
              <a:rPr lang="en-US" sz="803" spc="-2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Photo credit: Aissar Abu Fakhr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7636" y="486156"/>
            <a:ext cx="7418832" cy="4183380"/>
            <a:chOff x="0" y="0"/>
            <a:chExt cx="9891776" cy="55778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891776" cy="5577840"/>
            </a:xfrm>
            <a:custGeom>
              <a:avLst/>
              <a:gdLst/>
              <a:ahLst/>
              <a:cxnLst/>
              <a:rect r="r" b="b" t="t" l="l"/>
              <a:pathLst>
                <a:path h="5577840" w="9891776">
                  <a:moveTo>
                    <a:pt x="0" y="0"/>
                  </a:moveTo>
                  <a:lnTo>
                    <a:pt x="9891776" y="0"/>
                  </a:lnTo>
                  <a:lnTo>
                    <a:pt x="9891776" y="5577840"/>
                  </a:lnTo>
                  <a:lnTo>
                    <a:pt x="0" y="5577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937565" y="4669860"/>
            <a:ext cx="2057419" cy="161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spc="-22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Photo credit: Hamza Abzakh, voice performer Taima Harb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94944" y="160020"/>
            <a:ext cx="2651760" cy="1488948"/>
            <a:chOff x="0" y="0"/>
            <a:chExt cx="3535680" cy="19852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535680" cy="1985264"/>
            </a:xfrm>
            <a:custGeom>
              <a:avLst/>
              <a:gdLst/>
              <a:ahLst/>
              <a:cxnLst/>
              <a:rect r="r" b="b" t="t" l="l"/>
              <a:pathLst>
                <a:path h="1985264" w="3535680">
                  <a:moveTo>
                    <a:pt x="0" y="0"/>
                  </a:moveTo>
                  <a:lnTo>
                    <a:pt x="3535680" y="0"/>
                  </a:lnTo>
                  <a:lnTo>
                    <a:pt x="3535680" y="1985264"/>
                  </a:lnTo>
                  <a:lnTo>
                    <a:pt x="0" y="1985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94944" y="1805940"/>
            <a:ext cx="2651760" cy="1479804"/>
            <a:chOff x="0" y="0"/>
            <a:chExt cx="3535680" cy="197307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35680" cy="1973072"/>
            </a:xfrm>
            <a:custGeom>
              <a:avLst/>
              <a:gdLst/>
              <a:ahLst/>
              <a:cxnLst/>
              <a:rect r="r" b="b" t="t" l="l"/>
              <a:pathLst>
                <a:path h="1973072" w="3535680">
                  <a:moveTo>
                    <a:pt x="0" y="0"/>
                  </a:moveTo>
                  <a:lnTo>
                    <a:pt x="3535680" y="0"/>
                  </a:lnTo>
                  <a:lnTo>
                    <a:pt x="3535680" y="1973072"/>
                  </a:lnTo>
                  <a:lnTo>
                    <a:pt x="0" y="1973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691896" y="3442716"/>
            <a:ext cx="2654808" cy="1485900"/>
            <a:chOff x="0" y="0"/>
            <a:chExt cx="3539744" cy="19812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39744" cy="1981200"/>
            </a:xfrm>
            <a:custGeom>
              <a:avLst/>
              <a:gdLst/>
              <a:ahLst/>
              <a:cxnLst/>
              <a:rect r="r" b="b" t="t" l="l"/>
              <a:pathLst>
                <a:path h="1981200" w="3539744">
                  <a:moveTo>
                    <a:pt x="0" y="0"/>
                  </a:moveTo>
                  <a:lnTo>
                    <a:pt x="3539744" y="0"/>
                  </a:lnTo>
                  <a:lnTo>
                    <a:pt x="3539744" y="1981200"/>
                  </a:lnTo>
                  <a:lnTo>
                    <a:pt x="0" y="198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5812536" y="3473196"/>
            <a:ext cx="2650236" cy="1487424"/>
            <a:chOff x="0" y="0"/>
            <a:chExt cx="3533648" cy="198323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533648" cy="1983232"/>
            </a:xfrm>
            <a:custGeom>
              <a:avLst/>
              <a:gdLst/>
              <a:ahLst/>
              <a:cxnLst/>
              <a:rect r="r" b="b" t="t" l="l"/>
              <a:pathLst>
                <a:path h="1983232" w="3533648">
                  <a:moveTo>
                    <a:pt x="0" y="0"/>
                  </a:moveTo>
                  <a:lnTo>
                    <a:pt x="3533648" y="0"/>
                  </a:lnTo>
                  <a:lnTo>
                    <a:pt x="3533648" y="1983232"/>
                  </a:lnTo>
                  <a:lnTo>
                    <a:pt x="0" y="1983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5812536" y="1815084"/>
            <a:ext cx="2650236" cy="1482852"/>
            <a:chOff x="0" y="0"/>
            <a:chExt cx="3533648" cy="19771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33648" cy="1977136"/>
            </a:xfrm>
            <a:custGeom>
              <a:avLst/>
              <a:gdLst/>
              <a:ahLst/>
              <a:cxnLst/>
              <a:rect r="r" b="b" t="t" l="l"/>
              <a:pathLst>
                <a:path h="1977136" w="3533648">
                  <a:moveTo>
                    <a:pt x="0" y="0"/>
                  </a:moveTo>
                  <a:lnTo>
                    <a:pt x="3533648" y="0"/>
                  </a:lnTo>
                  <a:lnTo>
                    <a:pt x="3533648" y="1977136"/>
                  </a:lnTo>
                  <a:lnTo>
                    <a:pt x="0" y="1977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5812536" y="152400"/>
            <a:ext cx="2650236" cy="1496568"/>
            <a:chOff x="0" y="0"/>
            <a:chExt cx="3533648" cy="199542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533648" cy="1995424"/>
            </a:xfrm>
            <a:custGeom>
              <a:avLst/>
              <a:gdLst/>
              <a:ahLst/>
              <a:cxnLst/>
              <a:rect r="r" b="b" t="t" l="l"/>
              <a:pathLst>
                <a:path h="1995424" w="3533648">
                  <a:moveTo>
                    <a:pt x="0" y="0"/>
                  </a:moveTo>
                  <a:lnTo>
                    <a:pt x="3533648" y="0"/>
                  </a:lnTo>
                  <a:lnTo>
                    <a:pt x="3533648" y="1995424"/>
                  </a:lnTo>
                  <a:lnTo>
                    <a:pt x="0" y="199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-5400000">
            <a:off x="-467601" y="3781625"/>
            <a:ext cx="2057914" cy="161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spc="-22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Photo credit: Hamza Abzakh, voice performer Taima Harb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63652" y="513588"/>
            <a:ext cx="5344668" cy="2250948"/>
            <a:chOff x="0" y="0"/>
            <a:chExt cx="7126224" cy="30012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26224" cy="3001264"/>
            </a:xfrm>
            <a:custGeom>
              <a:avLst/>
              <a:gdLst/>
              <a:ahLst/>
              <a:cxnLst/>
              <a:rect r="r" b="b" t="t" l="l"/>
              <a:pathLst>
                <a:path h="3001264" w="7126224">
                  <a:moveTo>
                    <a:pt x="0" y="0"/>
                  </a:moveTo>
                  <a:lnTo>
                    <a:pt x="7126224" y="0"/>
                  </a:lnTo>
                  <a:lnTo>
                    <a:pt x="7126224" y="3001264"/>
                  </a:lnTo>
                  <a:lnTo>
                    <a:pt x="0" y="3001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785104" y="513588"/>
            <a:ext cx="3095244" cy="2432304"/>
            <a:chOff x="0" y="0"/>
            <a:chExt cx="4126992" cy="324307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26992" cy="3243072"/>
            </a:xfrm>
            <a:custGeom>
              <a:avLst/>
              <a:gdLst/>
              <a:ahLst/>
              <a:cxnLst/>
              <a:rect r="r" b="b" t="t" l="l"/>
              <a:pathLst>
                <a:path h="3243072" w="4126992">
                  <a:moveTo>
                    <a:pt x="0" y="0"/>
                  </a:moveTo>
                  <a:lnTo>
                    <a:pt x="4126992" y="0"/>
                  </a:lnTo>
                  <a:lnTo>
                    <a:pt x="4126992" y="3243072"/>
                  </a:lnTo>
                  <a:lnTo>
                    <a:pt x="0" y="3243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5785104" y="2945892"/>
            <a:ext cx="3102864" cy="1748028"/>
            <a:chOff x="0" y="0"/>
            <a:chExt cx="4137152" cy="233070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37152" cy="2330704"/>
            </a:xfrm>
            <a:custGeom>
              <a:avLst/>
              <a:gdLst/>
              <a:ahLst/>
              <a:cxnLst/>
              <a:rect r="r" b="b" t="t" l="l"/>
              <a:pathLst>
                <a:path h="2330704" w="4137152">
                  <a:moveTo>
                    <a:pt x="0" y="0"/>
                  </a:moveTo>
                  <a:lnTo>
                    <a:pt x="4137152" y="0"/>
                  </a:lnTo>
                  <a:lnTo>
                    <a:pt x="4137152" y="2330704"/>
                  </a:lnTo>
                  <a:lnTo>
                    <a:pt x="0" y="2330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67005" y="2767327"/>
            <a:ext cx="2465070" cy="177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8"/>
              </a:lnSpc>
            </a:pPr>
            <a:r>
              <a:rPr lang="en-US" sz="1056" spc="-27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Photo credit: Hamza Abzakh, voice performer RasoolAwari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97052" y="614172"/>
            <a:ext cx="5096256" cy="3823716"/>
            <a:chOff x="0" y="0"/>
            <a:chExt cx="6795008" cy="509828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795008" cy="5098288"/>
            </a:xfrm>
            <a:custGeom>
              <a:avLst/>
              <a:gdLst/>
              <a:ahLst/>
              <a:cxnLst/>
              <a:rect r="r" b="b" t="t" l="l"/>
              <a:pathLst>
                <a:path h="5098288" w="6795008">
                  <a:moveTo>
                    <a:pt x="0" y="0"/>
                  </a:moveTo>
                  <a:lnTo>
                    <a:pt x="6795008" y="0"/>
                  </a:lnTo>
                  <a:lnTo>
                    <a:pt x="6795008" y="5098288"/>
                  </a:lnTo>
                  <a:lnTo>
                    <a:pt x="0" y="5098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30530" y="243840"/>
            <a:ext cx="8199120" cy="4564380"/>
          </a:xfrm>
          <a:custGeom>
            <a:avLst/>
            <a:gdLst/>
            <a:ahLst/>
            <a:cxnLst/>
            <a:rect r="r" b="b" t="t" l="l"/>
            <a:pathLst>
              <a:path h="4564380" w="8199120">
                <a:moveTo>
                  <a:pt x="0" y="0"/>
                </a:moveTo>
                <a:lnTo>
                  <a:pt x="8199120" y="0"/>
                </a:lnTo>
                <a:lnTo>
                  <a:pt x="8199120" y="4564380"/>
                </a:lnTo>
                <a:lnTo>
                  <a:pt x="0" y="4564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121651" y="604542"/>
            <a:ext cx="469801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b="true" sz="1800" spc="-97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Home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121651" y="3129357"/>
            <a:ext cx="1799682" cy="1290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b="true" sz="1056" spc="-57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Sound installation Tree branches</a:t>
            </a:r>
          </a:p>
          <a:p>
            <a:pPr algn="l">
              <a:lnSpc>
                <a:spcPts val="528"/>
              </a:lnSpc>
            </a:pPr>
            <a:r>
              <a:rPr lang="en-US" b="true" sz="1056" spc="-58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Iron structure</a:t>
            </a:r>
          </a:p>
          <a:p>
            <a:pPr algn="l">
              <a:lnSpc>
                <a:spcPts val="1991"/>
              </a:lnSpc>
            </a:pPr>
            <a:r>
              <a:rPr lang="en-US" b="true" sz="1056" spc="-58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Burlap threads</a:t>
            </a:r>
          </a:p>
          <a:p>
            <a:pPr algn="l">
              <a:lnSpc>
                <a:spcPts val="528"/>
              </a:lnSpc>
            </a:pPr>
            <a:r>
              <a:rPr lang="en-US" b="true" sz="1056" spc="-58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30 resin pigeons</a:t>
            </a:r>
          </a:p>
          <a:p>
            <a:pPr algn="l">
              <a:lnSpc>
                <a:spcPts val="1989"/>
              </a:lnSpc>
            </a:pPr>
            <a:r>
              <a:rPr lang="en-US" b="true" sz="1058" spc="-58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20 lighting devices</a:t>
            </a:r>
          </a:p>
          <a:p>
            <a:pPr algn="l">
              <a:lnSpc>
                <a:spcPts val="536"/>
              </a:lnSpc>
            </a:pPr>
            <a:r>
              <a:rPr lang="en-US" b="true" sz="1056" spc="-58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Sound system</a:t>
            </a:r>
          </a:p>
          <a:p>
            <a:pPr algn="l">
              <a:lnSpc>
                <a:spcPts val="2640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2092" y="514350"/>
            <a:ext cx="6176060" cy="4114800"/>
          </a:xfrm>
          <a:custGeom>
            <a:avLst/>
            <a:gdLst/>
            <a:ahLst/>
            <a:cxnLst/>
            <a:rect r="r" b="b" t="t" l="l"/>
            <a:pathLst>
              <a:path h="4114800" w="617606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07264" y="601980"/>
            <a:ext cx="8804148" cy="4152900"/>
            <a:chOff x="0" y="0"/>
            <a:chExt cx="11738864" cy="55372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738864" cy="5537200"/>
            </a:xfrm>
            <a:custGeom>
              <a:avLst/>
              <a:gdLst/>
              <a:ahLst/>
              <a:cxnLst/>
              <a:rect r="r" b="b" t="t" l="l"/>
              <a:pathLst>
                <a:path h="5537200" w="11738864">
                  <a:moveTo>
                    <a:pt x="0" y="0"/>
                  </a:moveTo>
                  <a:lnTo>
                    <a:pt x="11738864" y="0"/>
                  </a:lnTo>
                  <a:lnTo>
                    <a:pt x="11738864" y="5537200"/>
                  </a:lnTo>
                  <a:lnTo>
                    <a:pt x="0" y="5537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298704" y="4748098"/>
            <a:ext cx="837619" cy="194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45"/>
              </a:lnSpc>
            </a:pPr>
            <a:r>
              <a:rPr lang="en-US" sz="1103" spc="-28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‘Home’ in day light.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DAHHayXDpXo</dc:identifier>
  <dcterms:modified xsi:type="dcterms:W3CDTF">2011-08-01T06:04:30Z</dcterms:modified>
  <cp:revision>1</cp:revision>
  <dc:title>Merz Portfolio.pdf</dc:title>
</cp:coreProperties>
</file>