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5" r:id="rId5"/>
    <p:sldId id="266" r:id="rId6"/>
    <p:sldId id="260" r:id="rId7"/>
    <p:sldId id="273" r:id="rId8"/>
    <p:sldId id="268" r:id="rId9"/>
    <p:sldId id="270" r:id="rId10"/>
    <p:sldId id="271" r:id="rId11"/>
    <p:sldId id="276" r:id="rId12"/>
    <p:sldId id="278" r:id="rId13"/>
    <p:sldId id="261" r:id="rId14"/>
    <p:sldId id="269" r:id="rId15"/>
    <p:sldId id="277" r:id="rId16"/>
    <p:sldId id="279" r:id="rId17"/>
    <p:sldId id="275" r:id="rId18"/>
    <p:sldId id="280"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60"/>
  </p:normalViewPr>
  <p:slideViewPr>
    <p:cSldViewPr>
      <p:cViewPr varScale="1">
        <p:scale>
          <a:sx n="69" d="100"/>
          <a:sy n="69" d="100"/>
        </p:scale>
        <p:origin x="-13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23.11.2020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23.11.2020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23.11.2020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23.11.2020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23.11.2020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23.11.2020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23.11.2020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23.11.2020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23.11.2020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23.11.2020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23.11.2020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23.11.2020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Contemporary_dance" TargetMode="External"/><Relationship Id="rId7" Type="http://schemas.openxmlformats.org/officeDocument/2006/relationships/hyperlink" Target="https://www.dw.com/en/performance-art-pioneer-ulay-marina-abramovics-former-partner-has-died/a-52612127" TargetMode="External"/><Relationship Id="rId2" Type="http://schemas.openxmlformats.org/officeDocument/2006/relationships/hyperlink" Target="https://en.wikipedia.org/wiki/Performance_art" TargetMode="External"/><Relationship Id="rId1" Type="http://schemas.openxmlformats.org/officeDocument/2006/relationships/slideLayout" Target="../slideLayouts/slideLayout2.xml"/><Relationship Id="rId6" Type="http://schemas.openxmlformats.org/officeDocument/2006/relationships/hyperlink" Target="https://www.uni-weimar.de/kunst-und-gestaltung/wiki/GMU:Performance_Platform" TargetMode="External"/><Relationship Id="rId5" Type="http://schemas.openxmlformats.org/officeDocument/2006/relationships/hyperlink" Target="https://en.wikipedia.org/wiki/Digital_performance" TargetMode="External"/><Relationship Id="rId4" Type="http://schemas.openxmlformats.org/officeDocument/2006/relationships/hyperlink" Target="https://en.wikipedia.org/wiki/Jazz_danc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2564904"/>
            <a:ext cx="7772400" cy="1470025"/>
          </a:xfrm>
        </p:spPr>
        <p:txBody>
          <a:bodyPr>
            <a:normAutofit/>
          </a:bodyPr>
          <a:lstStyle/>
          <a:p>
            <a:r>
              <a:rPr lang="tr-TR" b="1" dirty="0" err="1" smtClean="0">
                <a:latin typeface="Arial Unicode MS" panose="020B0604020202020204" pitchFamily="34" charset="-128"/>
                <a:ea typeface="Arial Unicode MS" panose="020B0604020202020204" pitchFamily="34" charset="-128"/>
                <a:cs typeface="Arial Unicode MS" panose="020B0604020202020204" pitchFamily="34" charset="-128"/>
              </a:rPr>
              <a:t>Performance</a:t>
            </a:r>
            <a:r>
              <a:rPr lang="tr-TR" b="1" dirty="0" smtClean="0">
                <a:latin typeface="Arial Unicode MS" panose="020B0604020202020204" pitchFamily="34" charset="-128"/>
                <a:ea typeface="Arial Unicode MS" panose="020B0604020202020204" pitchFamily="34" charset="-128"/>
                <a:cs typeface="Arial Unicode MS" panose="020B0604020202020204" pitchFamily="34" charset="-128"/>
              </a:rPr>
              <a:t> Art </a:t>
            </a:r>
            <a:r>
              <a:rPr lang="tr-TR" dirty="0"/>
              <a:t/>
            </a:r>
            <a:br>
              <a:rPr lang="tr-TR" dirty="0"/>
            </a:br>
            <a:endParaRPr lang="tr-TR" dirty="0"/>
          </a:p>
        </p:txBody>
      </p:sp>
      <p:sp>
        <p:nvSpPr>
          <p:cNvPr id="3" name="Alt Başlık 2"/>
          <p:cNvSpPr>
            <a:spLocks noGrp="1"/>
          </p:cNvSpPr>
          <p:nvPr>
            <p:ph type="subTitle" idx="1"/>
          </p:nvPr>
        </p:nvSpPr>
        <p:spPr/>
        <p:txBody>
          <a:bodyPr>
            <a:normAutofit fontScale="85000" lnSpcReduction="20000"/>
          </a:bodyPr>
          <a:lstStyle/>
          <a:p>
            <a:r>
              <a:rPr lang="tr-TR"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Helin Özdemir</a:t>
            </a:r>
          </a:p>
          <a:p>
            <a:r>
              <a:rPr lang="tr-TR"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122519</a:t>
            </a:r>
          </a:p>
          <a:p>
            <a:r>
              <a:rPr lang="tr-TR"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Media Art </a:t>
            </a:r>
            <a:r>
              <a:rPr lang="tr-TR" b="1" dirty="0" err="1"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Strategies</a:t>
            </a:r>
            <a:r>
              <a:rPr lang="tr-TR"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a:t>
            </a:r>
          </a:p>
          <a:p>
            <a:r>
              <a:rPr lang="tr-TR" b="1" dirty="0" err="1"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WiSe</a:t>
            </a:r>
            <a:r>
              <a:rPr lang="tr-TR" b="1" dirty="0" smtClean="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 2020/21</a:t>
            </a:r>
          </a:p>
        </p:txBody>
      </p:sp>
    </p:spTree>
    <p:extLst>
      <p:ext uri="{BB962C8B-B14F-4D97-AF65-F5344CB8AC3E}">
        <p14:creationId xmlns:p14="http://schemas.microsoft.com/office/powerpoint/2010/main" val="296352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err="1" smtClean="0">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b="1" dirty="0" err="1" smtClean="0">
                <a:latin typeface="Arial Unicode MS" panose="020B0604020202020204" pitchFamily="34" charset="-128"/>
                <a:ea typeface="Arial Unicode MS" panose="020B0604020202020204" pitchFamily="34" charset="-128"/>
                <a:cs typeface="Arial Unicode MS" panose="020B0604020202020204" pitchFamily="34" charset="-128"/>
              </a:rPr>
              <a:t>Performance</a:t>
            </a:r>
            <a:endParaRPr lang="tr-TR"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İçerik Yer Tutucusu 2"/>
          <p:cNvSpPr>
            <a:spLocks noGrp="1"/>
          </p:cNvSpPr>
          <p:nvPr>
            <p:ph idx="1"/>
          </p:nvPr>
        </p:nvSpPr>
        <p:spPr/>
        <p:txBody>
          <a:bodyPr>
            <a:normAutofit/>
          </a:bodyPr>
          <a:lstStyle/>
          <a:p>
            <a:pPr marL="0" indent="0">
              <a:buNone/>
            </a:pPr>
            <a:r>
              <a:rPr lang="tr-TR" b="1" dirty="0" err="1" smtClean="0"/>
              <a:t>Jazz</a:t>
            </a:r>
            <a:r>
              <a:rPr lang="tr-TR" b="1" dirty="0" smtClean="0"/>
              <a:t> </a:t>
            </a:r>
            <a:r>
              <a:rPr lang="tr-TR" b="1" dirty="0" err="1" smtClean="0"/>
              <a:t>Dance</a:t>
            </a:r>
            <a:r>
              <a:rPr lang="tr-TR" b="1" dirty="0" smtClean="0"/>
              <a:t> </a:t>
            </a:r>
          </a:p>
          <a:p>
            <a:pPr marL="0" indent="0">
              <a:buNone/>
            </a:pPr>
            <a:endParaRPr lang="tr-TR" dirty="0" smtClean="0"/>
          </a:p>
        </p:txBody>
      </p:sp>
      <p:pic>
        <p:nvPicPr>
          <p:cNvPr id="5122" name="Picture 2" descr="C:\Users\SAMSUNG\Desktop\XCYIE39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239888"/>
            <a:ext cx="7052619"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589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latin typeface="Arial Unicode MS" panose="020B0604020202020204" pitchFamily="34" charset="-128"/>
                <a:ea typeface="Arial Unicode MS" panose="020B0604020202020204" pitchFamily="34" charset="-128"/>
                <a:cs typeface="Arial Unicode MS" panose="020B0604020202020204" pitchFamily="34" charset="-128"/>
              </a:rPr>
              <a:t>Digital</a:t>
            </a:r>
            <a:r>
              <a:rPr lang="tr-TR"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b="1" dirty="0" err="1" smtClean="0">
                <a:latin typeface="Arial Unicode MS" panose="020B0604020202020204" pitchFamily="34" charset="-128"/>
                <a:ea typeface="Arial Unicode MS" panose="020B0604020202020204" pitchFamily="34" charset="-128"/>
                <a:cs typeface="Arial Unicode MS" panose="020B0604020202020204" pitchFamily="34" charset="-128"/>
              </a:rPr>
              <a:t>Performance</a:t>
            </a:r>
            <a:r>
              <a:rPr lang="tr-TR"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tr-TR"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İçerik Yer Tutucusu 2"/>
          <p:cNvSpPr>
            <a:spLocks noGrp="1"/>
          </p:cNvSpPr>
          <p:nvPr>
            <p:ph sz="half" idx="1"/>
          </p:nvPr>
        </p:nvSpPr>
        <p:spPr>
          <a:xfrm>
            <a:off x="0" y="1484784"/>
            <a:ext cx="4788024" cy="4824536"/>
          </a:xfrm>
        </p:spPr>
        <p:txBody>
          <a:bodyPr>
            <a:normAutofit fontScale="70000" lnSpcReduction="20000"/>
          </a:bodyPr>
          <a:lstStyle/>
          <a:p>
            <a:pPr marL="0" indent="0" algn="just">
              <a:buNone/>
            </a:pPr>
            <a:r>
              <a:rPr lang="en-US" sz="2900" dirty="0">
                <a:latin typeface="Arial Unicode MS" panose="020B0604020202020204" pitchFamily="34" charset="-128"/>
                <a:ea typeface="Arial Unicode MS" panose="020B0604020202020204" pitchFamily="34" charset="-128"/>
                <a:cs typeface="Arial Unicode MS" panose="020B0604020202020204" pitchFamily="34" charset="-128"/>
              </a:rPr>
              <a:t>Digital Performance is a very wide category filled with a range of productions. It is performance that incorporates and integrates computer technologies and </a:t>
            </a:r>
            <a:r>
              <a:rPr lang="en-US" sz="2900" dirty="0" smtClean="0">
                <a:latin typeface="Arial Unicode MS" panose="020B0604020202020204" pitchFamily="34" charset="-128"/>
                <a:ea typeface="Arial Unicode MS" panose="020B0604020202020204" pitchFamily="34" charset="-128"/>
                <a:cs typeface="Arial Unicode MS" panose="020B0604020202020204" pitchFamily="34" charset="-128"/>
              </a:rPr>
              <a:t>techniques.</a:t>
            </a:r>
            <a:r>
              <a:rPr lang="tr-TR" sz="29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900" dirty="0" smtClean="0">
                <a:latin typeface="Arial Unicode MS" panose="020B0604020202020204" pitchFamily="34" charset="-128"/>
                <a:ea typeface="Arial Unicode MS" panose="020B0604020202020204" pitchFamily="34" charset="-128"/>
                <a:cs typeface="Arial Unicode MS" panose="020B0604020202020204" pitchFamily="34" charset="-128"/>
              </a:rPr>
              <a:t>Performers </a:t>
            </a:r>
            <a:r>
              <a:rPr lang="en-US" sz="2900" dirty="0">
                <a:latin typeface="Arial Unicode MS" panose="020B0604020202020204" pitchFamily="34" charset="-128"/>
                <a:ea typeface="Arial Unicode MS" panose="020B0604020202020204" pitchFamily="34" charset="-128"/>
                <a:cs typeface="Arial Unicode MS" panose="020B0604020202020204" pitchFamily="34" charset="-128"/>
              </a:rPr>
              <a:t>can incorporate multimedia into any type of production whether it is live on a theatre stage or in the street. Anything as small as video recordings or a visual image classifies the production as multimedia. When the key role in a performance is the technologies, it is considered a digital performance. This can be as little as projections on a screen in front of a live audience to creating and devising a performance in an online environment to using animation and sensing software’s</a:t>
            </a:r>
            <a:r>
              <a:rPr lang="en-US" sz="29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buNone/>
            </a:pPr>
            <a:endParaRPr lang="tr-TR" dirty="0"/>
          </a:p>
        </p:txBody>
      </p:sp>
      <p:pic>
        <p:nvPicPr>
          <p:cNvPr id="5" name="İçerik Yer Tutucusu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05400" y="1484784"/>
            <a:ext cx="4038600" cy="4392488"/>
          </a:xfrm>
        </p:spPr>
      </p:pic>
    </p:spTree>
    <p:extLst>
      <p:ext uri="{BB962C8B-B14F-4D97-AF65-F5344CB8AC3E}">
        <p14:creationId xmlns:p14="http://schemas.microsoft.com/office/powerpoint/2010/main" val="14897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Digital</a:t>
            </a:r>
            <a:r>
              <a:rPr lang="tr-TR" b="1" dirty="0" smtClean="0"/>
              <a:t> </a:t>
            </a:r>
            <a:r>
              <a:rPr lang="tr-TR" b="1" dirty="0" err="1" smtClean="0"/>
              <a:t>Performance</a:t>
            </a:r>
            <a:r>
              <a:rPr lang="tr-TR" b="1" dirty="0" smtClean="0"/>
              <a:t> </a:t>
            </a:r>
            <a:endParaRPr lang="tr-TR" b="1" dirty="0"/>
          </a:p>
        </p:txBody>
      </p:sp>
      <p:pic>
        <p:nvPicPr>
          <p:cNvPr id="12" name="İçerik Yer Tutucusu 11"/>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16016" y="1628800"/>
            <a:ext cx="4427984" cy="4608512"/>
          </a:xfrm>
        </p:spPr>
      </p:pic>
      <p:pic>
        <p:nvPicPr>
          <p:cNvPr id="11" name="İçerik Yer Tutucusu 10"/>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628800"/>
            <a:ext cx="4705655" cy="4608512"/>
          </a:xfrm>
        </p:spPr>
      </p:pic>
    </p:spTree>
    <p:extLst>
      <p:ext uri="{BB962C8B-B14F-4D97-AF65-F5344CB8AC3E}">
        <p14:creationId xmlns:p14="http://schemas.microsoft.com/office/powerpoint/2010/main" val="3522056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smtClean="0"/>
              <a:t>About</a:t>
            </a:r>
            <a:r>
              <a:rPr lang="tr-TR" b="1" dirty="0" smtClean="0"/>
              <a:t> </a:t>
            </a:r>
            <a:r>
              <a:rPr lang="tr-TR" b="1" dirty="0" err="1" smtClean="0"/>
              <a:t>the</a:t>
            </a:r>
            <a:r>
              <a:rPr lang="tr-TR" b="1" dirty="0" smtClean="0"/>
              <a:t> Project </a:t>
            </a:r>
            <a:r>
              <a:rPr lang="tr-TR" b="1" dirty="0"/>
              <a:t/>
            </a:r>
            <a:br>
              <a:rPr lang="tr-TR" b="1" dirty="0"/>
            </a:br>
            <a:r>
              <a:rPr lang="tr-TR" dirty="0"/>
              <a:t>“</a:t>
            </a:r>
            <a:r>
              <a:rPr lang="tr-TR" b="1" dirty="0" smtClean="0"/>
              <a:t>Solo</a:t>
            </a:r>
            <a:r>
              <a:rPr lang="tr-TR" dirty="0" smtClean="0"/>
              <a:t>”</a:t>
            </a:r>
            <a:endParaRPr lang="tr-TR" dirty="0"/>
          </a:p>
        </p:txBody>
      </p:sp>
      <p:sp>
        <p:nvSpPr>
          <p:cNvPr id="3" name="İçerik Yer Tutucusu 2"/>
          <p:cNvSpPr>
            <a:spLocks noGrp="1"/>
          </p:cNvSpPr>
          <p:nvPr>
            <p:ph idx="1"/>
          </p:nvPr>
        </p:nvSpPr>
        <p:spPr/>
        <p:txBody>
          <a:bodyPr>
            <a:normAutofit/>
          </a:bodyPr>
          <a:lstStyle/>
          <a:p>
            <a:pPr marL="0" indent="0" algn="just">
              <a:buNone/>
            </a:pPr>
            <a:r>
              <a:rPr lang="tr-TR"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The</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project</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will</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be a </a:t>
            </a:r>
            <a:r>
              <a:rPr lang="tr-TR"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performance</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and</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will be supported using media art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tools</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lgn="just">
              <a:buNone/>
            </a:pPr>
            <a:endPar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There are two themes considered for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performance</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tr-TR"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Thema</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1 :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The female body and its different approaches in dance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art</a:t>
            </a:r>
            <a:endPar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tr-TR"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Thema</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2 : </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Different reactions and moods of the body in the self-isolation process</a:t>
            </a:r>
            <a:endParaRPr lang="tr-TR"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464863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548680"/>
            <a:ext cx="8229600" cy="1143000"/>
          </a:xfrm>
        </p:spPr>
        <p:txBody>
          <a:bodyPr>
            <a:noAutofit/>
          </a:bodyPr>
          <a:lstStyle/>
          <a:p>
            <a:r>
              <a:rPr lang="tr-TR" sz="36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About</a:t>
            </a:r>
            <a:r>
              <a:rPr lang="tr-TR"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36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the</a:t>
            </a:r>
            <a:r>
              <a:rPr lang="tr-TR"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t> Project </a:t>
            </a:r>
            <a:r>
              <a:rPr lang="tr-TR" sz="3600" b="1" dirty="0">
                <a:latin typeface="Arial Unicode MS" panose="020B0604020202020204" pitchFamily="34" charset="-128"/>
                <a:ea typeface="Arial Unicode MS" panose="020B0604020202020204" pitchFamily="34" charset="-128"/>
                <a:cs typeface="Arial Unicode MS" panose="020B0604020202020204" pitchFamily="34" charset="-128"/>
              </a:rPr>
              <a:t/>
            </a:r>
            <a:br>
              <a:rPr lang="tr-TR" sz="3600" b="1" dirty="0">
                <a:latin typeface="Arial Unicode MS" panose="020B0604020202020204" pitchFamily="34" charset="-128"/>
                <a:ea typeface="Arial Unicode MS" panose="020B0604020202020204" pitchFamily="34" charset="-128"/>
                <a:cs typeface="Arial Unicode MS" panose="020B0604020202020204" pitchFamily="34" charset="-128"/>
              </a:rPr>
            </a:br>
            <a:r>
              <a:rPr lang="tr-TR" sz="3600" b="1" dirty="0">
                <a:latin typeface="Arial Unicode MS" panose="020B0604020202020204" pitchFamily="34" charset="-128"/>
                <a:ea typeface="Arial Unicode MS" panose="020B0604020202020204" pitchFamily="34" charset="-128"/>
                <a:cs typeface="Arial Unicode MS" panose="020B0604020202020204" pitchFamily="34" charset="-128"/>
              </a:rPr>
              <a:t>“</a:t>
            </a:r>
            <a:r>
              <a:rPr lang="tr-TR" sz="3600" b="1" dirty="0" smtClean="0">
                <a:latin typeface="Arial Unicode MS" panose="020B0604020202020204" pitchFamily="34" charset="-128"/>
                <a:ea typeface="Arial Unicode MS" panose="020B0604020202020204" pitchFamily="34" charset="-128"/>
                <a:cs typeface="Arial Unicode MS" panose="020B0604020202020204" pitchFamily="34" charset="-128"/>
              </a:rPr>
              <a:t>Solo”</a:t>
            </a:r>
            <a:endParaRPr lang="tr-TR" sz="36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İçerik Yer Tutucusu 2"/>
          <p:cNvSpPr>
            <a:spLocks noGrp="1"/>
          </p:cNvSpPr>
          <p:nvPr>
            <p:ph idx="1"/>
          </p:nvPr>
        </p:nvSpPr>
        <p:spPr>
          <a:xfrm>
            <a:off x="395536" y="1988840"/>
            <a:ext cx="8229600" cy="4525963"/>
          </a:xfrm>
        </p:spPr>
        <p:txBody>
          <a:bodyPr/>
          <a:lstStyle/>
          <a:p>
            <a:pPr marL="0" indent="0" algn="just">
              <a:buNone/>
            </a:pPr>
            <a:r>
              <a:rPr lang="tr-TR" sz="24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Stage</a:t>
            </a:r>
            <a:endParaRPr lang="tr-TR" sz="2400"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The project will be exhibited on the stage and presented to the audience in digital environment. Depending on the course of the coming days, changes may occur in the stage environment.</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3997682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smtClean="0"/>
              <a:t>About</a:t>
            </a:r>
            <a:r>
              <a:rPr lang="tr-TR" b="1" dirty="0" smtClean="0"/>
              <a:t> </a:t>
            </a:r>
            <a:r>
              <a:rPr lang="tr-TR" b="1" dirty="0" err="1" smtClean="0"/>
              <a:t>the</a:t>
            </a:r>
            <a:r>
              <a:rPr lang="tr-TR" b="1" dirty="0" smtClean="0"/>
              <a:t> Project </a:t>
            </a:r>
            <a:r>
              <a:rPr lang="tr-TR" b="1" dirty="0"/>
              <a:t/>
            </a:r>
            <a:br>
              <a:rPr lang="tr-TR" b="1" dirty="0"/>
            </a:br>
            <a:r>
              <a:rPr lang="tr-TR" b="1" dirty="0"/>
              <a:t>“</a:t>
            </a:r>
            <a:r>
              <a:rPr lang="tr-TR" b="1" dirty="0" smtClean="0"/>
              <a:t>Solo”</a:t>
            </a:r>
            <a:endParaRPr lang="tr-TR" b="1" dirty="0"/>
          </a:p>
        </p:txBody>
      </p:sp>
      <p:sp>
        <p:nvSpPr>
          <p:cNvPr id="3" name="İçerik Yer Tutucusu 2"/>
          <p:cNvSpPr>
            <a:spLocks noGrp="1"/>
          </p:cNvSpPr>
          <p:nvPr>
            <p:ph idx="1"/>
          </p:nvPr>
        </p:nvSpPr>
        <p:spPr/>
        <p:txBody>
          <a:bodyPr/>
          <a:lstStyle/>
          <a:p>
            <a:pPr marL="0" indent="0">
              <a:buNone/>
            </a:pPr>
            <a:r>
              <a:rPr lang="tr-TR" b="1" dirty="0" err="1"/>
              <a:t>Estimated</a:t>
            </a:r>
            <a:r>
              <a:rPr lang="tr-TR" b="1" dirty="0"/>
              <a:t> </a:t>
            </a:r>
            <a:r>
              <a:rPr lang="tr-TR" b="1" dirty="0" err="1"/>
              <a:t>performance</a:t>
            </a:r>
            <a:r>
              <a:rPr lang="tr-TR" b="1" dirty="0"/>
              <a:t> </a:t>
            </a:r>
            <a:r>
              <a:rPr lang="tr-TR" b="1" dirty="0" err="1" smtClean="0"/>
              <a:t>areas</a:t>
            </a:r>
            <a:r>
              <a:rPr lang="tr-TR" b="1" dirty="0" smtClean="0"/>
              <a:t> </a:t>
            </a:r>
          </a:p>
          <a:p>
            <a:pPr marL="0" indent="0">
              <a:buNone/>
            </a:pPr>
            <a:endParaRPr lang="tr-TR" dirty="0"/>
          </a:p>
          <a:p>
            <a:pPr marL="0" indent="0">
              <a:buNone/>
            </a:pPr>
            <a:endParaRPr lang="tr-TR" dirty="0"/>
          </a:p>
        </p:txBody>
      </p:sp>
      <p:pic>
        <p:nvPicPr>
          <p:cNvPr id="7175" name="Picture 7" descr="C:\Users\SAMSUNG\Desktop\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76872"/>
            <a:ext cx="4799884" cy="321200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SAMSUNG\Desktop\csm_gneis2_db5b4dfb9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884" y="3756007"/>
            <a:ext cx="4326635" cy="310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645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smtClean="0"/>
              <a:t>About</a:t>
            </a:r>
            <a:r>
              <a:rPr lang="tr-TR" b="1" dirty="0" smtClean="0"/>
              <a:t> </a:t>
            </a:r>
            <a:r>
              <a:rPr lang="tr-TR" b="1" dirty="0" err="1" smtClean="0"/>
              <a:t>the</a:t>
            </a:r>
            <a:r>
              <a:rPr lang="tr-TR" b="1" dirty="0" smtClean="0"/>
              <a:t> Project </a:t>
            </a:r>
            <a:r>
              <a:rPr lang="tr-TR" b="1" dirty="0"/>
              <a:t/>
            </a:r>
            <a:br>
              <a:rPr lang="tr-TR" b="1" dirty="0"/>
            </a:br>
            <a:r>
              <a:rPr lang="tr-TR" b="1" dirty="0"/>
              <a:t>“</a:t>
            </a:r>
            <a:r>
              <a:rPr lang="tr-TR" b="1" dirty="0" smtClean="0"/>
              <a:t>Solo”</a:t>
            </a:r>
            <a:endParaRPr lang="tr-TR" b="1" dirty="0"/>
          </a:p>
        </p:txBody>
      </p:sp>
      <p:sp>
        <p:nvSpPr>
          <p:cNvPr id="3" name="İçerik Yer Tutucusu 2"/>
          <p:cNvSpPr>
            <a:spLocks noGrp="1"/>
          </p:cNvSpPr>
          <p:nvPr>
            <p:ph idx="1"/>
          </p:nvPr>
        </p:nvSpPr>
        <p:spPr/>
        <p:txBody>
          <a:bodyPr/>
          <a:lstStyle/>
          <a:p>
            <a:pPr marL="0" indent="0">
              <a:buNone/>
            </a:pPr>
            <a:r>
              <a:rPr lang="tr-TR" b="1" dirty="0" err="1"/>
              <a:t>Estimated</a:t>
            </a:r>
            <a:r>
              <a:rPr lang="tr-TR" b="1" dirty="0"/>
              <a:t> </a:t>
            </a:r>
            <a:r>
              <a:rPr lang="tr-TR" b="1" dirty="0" err="1"/>
              <a:t>performance</a:t>
            </a:r>
            <a:r>
              <a:rPr lang="tr-TR" b="1" dirty="0"/>
              <a:t> </a:t>
            </a:r>
            <a:r>
              <a:rPr lang="tr-TR" b="1" dirty="0" err="1" smtClean="0"/>
              <a:t>areas</a:t>
            </a:r>
            <a:r>
              <a:rPr lang="tr-TR" b="1" dirty="0" smtClean="0"/>
              <a:t> </a:t>
            </a:r>
          </a:p>
          <a:p>
            <a:pPr marL="0" indent="0">
              <a:buNone/>
            </a:pPr>
            <a:endParaRPr lang="tr-TR" dirty="0"/>
          </a:p>
          <a:p>
            <a:pPr marL="0" indent="0">
              <a:buNone/>
            </a:pPr>
            <a:endParaRPr lang="tr-TR" dirty="0"/>
          </a:p>
        </p:txBody>
      </p:sp>
      <p:pic>
        <p:nvPicPr>
          <p:cNvPr id="8194" name="Picture 2" descr="C:\Users\SAMSUNG\Desktop\2020-11-24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48880"/>
            <a:ext cx="4211960" cy="339459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SAMSUNG\Desktop\2020-11-2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348880"/>
            <a:ext cx="4970654" cy="339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272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err="1"/>
              <a:t>About</a:t>
            </a:r>
            <a:r>
              <a:rPr lang="tr-TR" b="1" dirty="0"/>
              <a:t> </a:t>
            </a:r>
            <a:r>
              <a:rPr lang="tr-TR" b="1" dirty="0" err="1"/>
              <a:t>the</a:t>
            </a:r>
            <a:r>
              <a:rPr lang="tr-TR" b="1" dirty="0"/>
              <a:t> Project </a:t>
            </a:r>
            <a:br>
              <a:rPr lang="tr-TR" b="1" dirty="0"/>
            </a:br>
            <a:r>
              <a:rPr lang="tr-TR" dirty="0"/>
              <a:t>“</a:t>
            </a:r>
            <a:r>
              <a:rPr lang="tr-TR" b="1" dirty="0" smtClean="0"/>
              <a:t>Solo</a:t>
            </a:r>
            <a:r>
              <a:rPr lang="tr-TR" dirty="0"/>
              <a:t>”</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132856"/>
            <a:ext cx="3520904" cy="4525963"/>
          </a:xfrm>
        </p:spPr>
      </p:pic>
      <p:sp>
        <p:nvSpPr>
          <p:cNvPr id="6" name="Metin kutusu 5"/>
          <p:cNvSpPr txBox="1"/>
          <p:nvPr/>
        </p:nvSpPr>
        <p:spPr>
          <a:xfrm>
            <a:off x="3779912" y="2780928"/>
            <a:ext cx="4176464" cy="1477328"/>
          </a:xfrm>
          <a:prstGeom prst="rect">
            <a:avLst/>
          </a:prstGeom>
          <a:noFill/>
        </p:spPr>
        <p:txBody>
          <a:bodyPr wrap="square" rtlCol="0">
            <a:spAutoFit/>
          </a:bodyPr>
          <a:lstStyle/>
          <a:p>
            <a:r>
              <a:rPr lang="en-US" b="1" dirty="0"/>
              <a:t>Digital Performance</a:t>
            </a:r>
          </a:p>
          <a:p>
            <a:r>
              <a:rPr lang="en-US" b="1" dirty="0"/>
              <a:t>A History of New Media in Theater, Dance, Performance Art, and </a:t>
            </a:r>
            <a:r>
              <a:rPr lang="en-US" b="1" dirty="0" smtClean="0"/>
              <a:t>Installation</a:t>
            </a:r>
            <a:endParaRPr lang="tr-TR" b="1" dirty="0" smtClean="0"/>
          </a:p>
          <a:p>
            <a:endParaRPr lang="en-US" b="1" dirty="0"/>
          </a:p>
          <a:p>
            <a:r>
              <a:rPr lang="en-US" b="1" dirty="0"/>
              <a:t>By Steve Dixon</a:t>
            </a:r>
            <a:endParaRPr lang="tr-TR" b="1" dirty="0"/>
          </a:p>
        </p:txBody>
      </p:sp>
      <p:sp>
        <p:nvSpPr>
          <p:cNvPr id="7" name="Metin kutusu 6"/>
          <p:cNvSpPr txBox="1"/>
          <p:nvPr/>
        </p:nvSpPr>
        <p:spPr>
          <a:xfrm>
            <a:off x="251520" y="1556792"/>
            <a:ext cx="4104456" cy="861774"/>
          </a:xfrm>
          <a:prstGeom prst="rect">
            <a:avLst/>
          </a:prstGeom>
          <a:noFill/>
        </p:spPr>
        <p:txBody>
          <a:bodyPr wrap="square" rtlCol="0">
            <a:spAutoFit/>
          </a:bodyPr>
          <a:lstStyle/>
          <a:p>
            <a:r>
              <a:rPr lang="tr-TR" sz="3200" b="1" dirty="0" err="1"/>
              <a:t>References</a:t>
            </a:r>
            <a:r>
              <a:rPr lang="tr-TR" sz="3200" b="1" dirty="0"/>
              <a:t>/</a:t>
            </a:r>
            <a:r>
              <a:rPr lang="tr-TR" sz="3200" b="1" dirty="0" err="1"/>
              <a:t>Material</a:t>
            </a:r>
            <a:r>
              <a:rPr lang="tr-TR" sz="3200" b="1" dirty="0"/>
              <a:t> </a:t>
            </a:r>
          </a:p>
          <a:p>
            <a:endParaRPr lang="tr-TR" dirty="0"/>
          </a:p>
        </p:txBody>
      </p:sp>
    </p:spTree>
    <p:extLst>
      <p:ext uri="{BB962C8B-B14F-4D97-AF65-F5344CB8AC3E}">
        <p14:creationId xmlns:p14="http://schemas.microsoft.com/office/powerpoint/2010/main" val="3194504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t>Sources</a:t>
            </a:r>
            <a:r>
              <a:rPr lang="tr-TR" b="1" dirty="0" smtClean="0"/>
              <a:t> </a:t>
            </a:r>
            <a:endParaRPr lang="tr-TR" b="1" dirty="0"/>
          </a:p>
        </p:txBody>
      </p:sp>
      <p:sp>
        <p:nvSpPr>
          <p:cNvPr id="3" name="İçerik Yer Tutucusu 2"/>
          <p:cNvSpPr>
            <a:spLocks noGrp="1"/>
          </p:cNvSpPr>
          <p:nvPr>
            <p:ph idx="1"/>
          </p:nvPr>
        </p:nvSpPr>
        <p:spPr/>
        <p:txBody>
          <a:bodyPr>
            <a:normAutofit/>
          </a:bodyPr>
          <a:lstStyle/>
          <a:p>
            <a:pPr marL="0" indent="0">
              <a:buNone/>
            </a:pPr>
            <a:r>
              <a:rPr lang="tr-TR" sz="2400" dirty="0">
                <a:hlinkClick r:id="rId2"/>
              </a:rPr>
              <a:t>https://</a:t>
            </a:r>
            <a:r>
              <a:rPr lang="tr-TR" sz="2400" dirty="0" smtClean="0">
                <a:hlinkClick r:id="rId2"/>
              </a:rPr>
              <a:t>en.wikipedia.org/wiki/Performance_art</a:t>
            </a:r>
            <a:endParaRPr lang="tr-TR" sz="2400" dirty="0" smtClean="0"/>
          </a:p>
          <a:p>
            <a:pPr marL="0" indent="0">
              <a:buNone/>
            </a:pPr>
            <a:r>
              <a:rPr lang="tr-TR" sz="2400" dirty="0">
                <a:hlinkClick r:id="rId3"/>
              </a:rPr>
              <a:t>https://</a:t>
            </a:r>
            <a:r>
              <a:rPr lang="tr-TR" sz="2400" dirty="0" smtClean="0">
                <a:hlinkClick r:id="rId3"/>
              </a:rPr>
              <a:t>en.wikipedia.org/wiki/Contemporary_dance</a:t>
            </a:r>
            <a:endParaRPr lang="tr-TR" sz="2400" dirty="0" smtClean="0"/>
          </a:p>
          <a:p>
            <a:pPr marL="0" indent="0">
              <a:buNone/>
            </a:pPr>
            <a:r>
              <a:rPr lang="tr-TR" sz="2400" dirty="0">
                <a:hlinkClick r:id="rId4"/>
              </a:rPr>
              <a:t>https://</a:t>
            </a:r>
            <a:r>
              <a:rPr lang="tr-TR" sz="2400" dirty="0" smtClean="0">
                <a:hlinkClick r:id="rId4"/>
              </a:rPr>
              <a:t>en.wikipedia.org/wiki/Jazz_dance</a:t>
            </a:r>
            <a:endParaRPr lang="tr-TR" sz="2400" dirty="0" smtClean="0"/>
          </a:p>
          <a:p>
            <a:pPr marL="0" indent="0">
              <a:buNone/>
            </a:pPr>
            <a:r>
              <a:rPr lang="tr-TR" sz="2400" dirty="0">
                <a:hlinkClick r:id="rId5"/>
              </a:rPr>
              <a:t>https://</a:t>
            </a:r>
            <a:r>
              <a:rPr lang="tr-TR" sz="2400" dirty="0" smtClean="0">
                <a:hlinkClick r:id="rId5"/>
              </a:rPr>
              <a:t>en.wikipedia.org/wiki/Digital_performance</a:t>
            </a:r>
            <a:endParaRPr lang="tr-TR" sz="2400" dirty="0" smtClean="0"/>
          </a:p>
          <a:p>
            <a:pPr marL="0" indent="0">
              <a:buNone/>
            </a:pPr>
            <a:r>
              <a:rPr lang="tr-TR" sz="2400" dirty="0">
                <a:hlinkClick r:id="rId6"/>
              </a:rPr>
              <a:t>https://</a:t>
            </a:r>
            <a:r>
              <a:rPr lang="tr-TR" sz="2400" dirty="0" smtClean="0">
                <a:hlinkClick r:id="rId6"/>
              </a:rPr>
              <a:t>www.uni-weimar.de/kunst-und-gestaltung/wiki/GMU:Performance_Platform</a:t>
            </a:r>
            <a:endParaRPr lang="tr-TR" sz="2400" dirty="0" smtClean="0"/>
          </a:p>
          <a:p>
            <a:pPr marL="0" indent="0">
              <a:buNone/>
            </a:pPr>
            <a:r>
              <a:rPr lang="tr-TR" sz="2400" dirty="0">
                <a:hlinkClick r:id="rId7"/>
              </a:rPr>
              <a:t>https://</a:t>
            </a:r>
            <a:r>
              <a:rPr lang="tr-TR" sz="2400" dirty="0" smtClean="0">
                <a:hlinkClick r:id="rId7"/>
              </a:rPr>
              <a:t>www.dw.com/en/performance-art-pioneer-ulay-marina-abramovics-former-partner-has-died/a-52612127</a:t>
            </a:r>
            <a:endParaRPr lang="tr-TR" sz="2400" dirty="0" smtClean="0"/>
          </a:p>
          <a:p>
            <a:pPr marL="0" indent="0">
              <a:buNone/>
            </a:pPr>
            <a:endParaRPr lang="tr-TR" dirty="0"/>
          </a:p>
        </p:txBody>
      </p:sp>
    </p:spTree>
    <p:extLst>
      <p:ext uri="{BB962C8B-B14F-4D97-AF65-F5344CB8AC3E}">
        <p14:creationId xmlns:p14="http://schemas.microsoft.com/office/powerpoint/2010/main" val="959315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latin typeface="Arial Unicode MS" panose="020B0604020202020204" pitchFamily="34" charset="-128"/>
                <a:ea typeface="Arial Unicode MS" panose="020B0604020202020204" pitchFamily="34" charset="-128"/>
                <a:cs typeface="Arial Unicode MS" panose="020B0604020202020204" pitchFamily="34" charset="-128"/>
              </a:rPr>
              <a:t>Performance</a:t>
            </a:r>
            <a:r>
              <a:rPr lang="tr-TR" b="1" dirty="0" smtClean="0">
                <a:latin typeface="Arial Unicode MS" panose="020B0604020202020204" pitchFamily="34" charset="-128"/>
                <a:ea typeface="Arial Unicode MS" panose="020B0604020202020204" pitchFamily="34" charset="-128"/>
                <a:cs typeface="Arial Unicode MS" panose="020B0604020202020204" pitchFamily="34" charset="-128"/>
              </a:rPr>
              <a:t> Art </a:t>
            </a:r>
            <a:endParaRPr lang="tr-TR"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İçerik Yer Tutucusu 2"/>
          <p:cNvSpPr>
            <a:spLocks noGrp="1"/>
          </p:cNvSpPr>
          <p:nvPr>
            <p:ph idx="1"/>
          </p:nvPr>
        </p:nvSpPr>
        <p:spPr/>
        <p:txBody>
          <a:bodyPr>
            <a:normAutofit fontScale="62500" lnSpcReduction="20000"/>
          </a:bodyPr>
          <a:lstStyle/>
          <a:p>
            <a:pPr marL="0" indent="0" algn="just">
              <a:buNone/>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Performance art is an artwork or art exhibition created through actions executed by the artist or other participants. It may be live, through documentation, spontaneously or written, presented to a public in a Fine Arts context, traditionally interdisciplinary.[1] Also known as artistic action, it has been developed through the years as a genre of its own in which art is presented live. It had an important and fundamental role in 20th century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avant</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err="1">
                <a:latin typeface="Arial Unicode MS" panose="020B0604020202020204" pitchFamily="34" charset="-128"/>
                <a:ea typeface="Arial Unicode MS" panose="020B0604020202020204" pitchFamily="34" charset="-128"/>
                <a:cs typeface="Arial Unicode MS" panose="020B0604020202020204" pitchFamily="34" charset="-128"/>
              </a:rPr>
              <a:t>garde</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art</a:t>
            </a:r>
            <a:r>
              <a:rPr lang="tr-TR"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lgn="just">
              <a:buNone/>
            </a:pPr>
            <a:endParaRPr 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en-US" dirty="0">
                <a:latin typeface="Arial Unicode MS" panose="020B0604020202020204" pitchFamily="34" charset="-128"/>
                <a:ea typeface="Arial Unicode MS" panose="020B0604020202020204" pitchFamily="34" charset="-128"/>
                <a:cs typeface="Arial Unicode MS" panose="020B0604020202020204" pitchFamily="34" charset="-128"/>
              </a:rPr>
              <a:t>It involves four basic elements: time, space, body, and presence of the artist, and the relation between the creator and the public. The actions, generally developed in art galleries and museums, can take place in the street, any kind of setting or space and during any time period.[4] Its goal is to generate a reaction, sometimes with the support of improvisation and a sense of aesthetics. The themes are commonly linked to life experiences of the artist themselves, or the need of denunciation or social criticism and with a spirit of transformation</a:t>
            </a:r>
            <a:r>
              <a:rPr lang="en-US"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77411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latin typeface="Arial Unicode MS" panose="020B0604020202020204" pitchFamily="34" charset="-128"/>
                <a:ea typeface="Arial Unicode MS" panose="020B0604020202020204" pitchFamily="34" charset="-128"/>
                <a:cs typeface="Arial Unicode MS" panose="020B0604020202020204" pitchFamily="34" charset="-128"/>
              </a:rPr>
              <a:t>Performance</a:t>
            </a:r>
            <a:r>
              <a:rPr lang="tr-TR" b="1" dirty="0" smtClean="0">
                <a:latin typeface="Arial Unicode MS" panose="020B0604020202020204" pitchFamily="34" charset="-128"/>
                <a:ea typeface="Arial Unicode MS" panose="020B0604020202020204" pitchFamily="34" charset="-128"/>
                <a:cs typeface="Arial Unicode MS" panose="020B0604020202020204" pitchFamily="34" charset="-128"/>
              </a:rPr>
              <a:t> Art </a:t>
            </a:r>
            <a:endParaRPr lang="tr-TR"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İçerik Yer Tutucusu 2"/>
          <p:cNvSpPr>
            <a:spLocks noGrp="1"/>
          </p:cNvSpPr>
          <p:nvPr>
            <p:ph idx="1"/>
          </p:nvPr>
        </p:nvSpPr>
        <p:spPr/>
        <p:txBody>
          <a:bodyPr>
            <a:normAutofit/>
          </a:bodyPr>
          <a:lstStyle/>
          <a:p>
            <a:pPr marL="0" indent="0" algn="just">
              <a:buNone/>
            </a:pP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Performance art is a form of expression that was born as an alternative artistic manifestation. The discipline emerged in 1916 parallel to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dadaism</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under the umbrella of conceptual art. The movement was led by Tristan </a:t>
            </a:r>
            <a:r>
              <a:rPr lang="en-US" sz="2400" dirty="0" err="1">
                <a:latin typeface="Arial Unicode MS" panose="020B0604020202020204" pitchFamily="34" charset="-128"/>
                <a:ea typeface="Arial Unicode MS" panose="020B0604020202020204" pitchFamily="34" charset="-128"/>
                <a:cs typeface="Arial Unicode MS" panose="020B0604020202020204" pitchFamily="34" charset="-128"/>
              </a:rPr>
              <a:t>Tzara</a:t>
            </a: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one of the pioneers of Dada. Western culture theorists have set the origins of performance art in the beginnings of the 20th century, along with constructivism, Futurism and Dadaism. Dada was an important inspiration because of their poetry actions, which drifted apart from conventionalisms, and futurist artists, specially some members of Russian futurism, could also be identified as part of the starting process of performance </a:t>
            </a:r>
            <a:r>
              <a:rPr lang="en-US" sz="2400" dirty="0" smtClean="0">
                <a:latin typeface="Arial Unicode MS" panose="020B0604020202020204" pitchFamily="34" charset="-128"/>
                <a:ea typeface="Arial Unicode MS" panose="020B0604020202020204" pitchFamily="34" charset="-128"/>
                <a:cs typeface="Arial Unicode MS" panose="020B0604020202020204" pitchFamily="34" charset="-128"/>
              </a:rPr>
              <a:t>art</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490016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err="1" smtClean="0">
                <a:latin typeface="Arial Unicode MS" panose="020B0604020202020204" pitchFamily="34" charset="-128"/>
                <a:ea typeface="Arial Unicode MS" panose="020B0604020202020204" pitchFamily="34" charset="-128"/>
                <a:cs typeface="Arial Unicode MS" panose="020B0604020202020204" pitchFamily="34" charset="-128"/>
              </a:rPr>
              <a:t>Performance</a:t>
            </a:r>
            <a:r>
              <a:rPr lang="tr-TR" b="1" dirty="0" smtClean="0">
                <a:latin typeface="Arial Unicode MS" panose="020B0604020202020204" pitchFamily="34" charset="-128"/>
                <a:ea typeface="Arial Unicode MS" panose="020B0604020202020204" pitchFamily="34" charset="-128"/>
                <a:cs typeface="Arial Unicode MS" panose="020B0604020202020204" pitchFamily="34" charset="-128"/>
              </a:rPr>
              <a:t> Art </a:t>
            </a:r>
            <a:endParaRPr lang="tr-TR"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İçerik Yer Tutucusu 2"/>
          <p:cNvSpPr>
            <a:spLocks noGrp="1"/>
          </p:cNvSpPr>
          <p:nvPr>
            <p:ph idx="1"/>
          </p:nvPr>
        </p:nvSpPr>
        <p:spPr>
          <a:xfrm>
            <a:off x="457200" y="1600200"/>
            <a:ext cx="8229600" cy="5069160"/>
          </a:xfrm>
        </p:spPr>
        <p:txBody>
          <a:bodyPr>
            <a:normAutofit lnSpcReduction="10000"/>
          </a:bodyPr>
          <a:lstStyle/>
          <a:p>
            <a:pPr marL="0" indent="0" algn="just">
              <a:buNone/>
            </a:pPr>
            <a:r>
              <a:rPr lang="en-US" sz="2000" b="1" dirty="0">
                <a:latin typeface="Arial Unicode MS" panose="020B0604020202020204" pitchFamily="34" charset="-128"/>
                <a:ea typeface="Arial Unicode MS" panose="020B0604020202020204" pitchFamily="34" charset="-128"/>
                <a:cs typeface="Arial Unicode MS" panose="020B0604020202020204" pitchFamily="34" charset="-128"/>
              </a:rPr>
              <a:t>MARINA ABRAMOVIĆ AND PERFORMANCE ART</a:t>
            </a:r>
          </a:p>
          <a:p>
            <a:pPr marL="0" indent="0" algn="just">
              <a:buNone/>
            </a:pP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In the early 1970s, when Marina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Abramović</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encountered performance art, she gave up other artistic media. She was inspired by performance artists such as Chris Burden and Hermann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Nitsch</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who, like her, exposed themselves to hazards or ritual pain to open up their senses. Like body art, her works feature nudity and shock effects</a:t>
            </a: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Abramovic</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created several works together with her then partner, the German artist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Ulay</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under the collective title of Relation Works. They wrote a manifesto, Art Vital, formulating the guidelines for their joint practice</a:t>
            </a:r>
            <a:r>
              <a:rPr lang="en-US" sz="20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endParaRPr lang="tr-TR"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just">
              <a:buNone/>
            </a:pP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The Artist is Present, at the Museum of Modern Art (MoMA) in New York in 2010 is her most famous work to date. Every day from when the museum opened until it closed, and without ever leaving her post, Marina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Abramović</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met the eyes of every new visitor who sat down opposite her. This mutual encounter, which she developed for a few years together with </a:t>
            </a:r>
            <a:r>
              <a:rPr lang="en-US" sz="2000" dirty="0" err="1">
                <a:latin typeface="Arial Unicode MS" panose="020B0604020202020204" pitchFamily="34" charset="-128"/>
                <a:ea typeface="Arial Unicode MS" panose="020B0604020202020204" pitchFamily="34" charset="-128"/>
                <a:cs typeface="Arial Unicode MS" panose="020B0604020202020204" pitchFamily="34" charset="-128"/>
              </a:rPr>
              <a:t>Ulay</a:t>
            </a:r>
            <a:r>
              <a:rPr lang="en-US" sz="2000" dirty="0">
                <a:latin typeface="Arial Unicode MS" panose="020B0604020202020204" pitchFamily="34" charset="-128"/>
                <a:ea typeface="Arial Unicode MS" panose="020B0604020202020204" pitchFamily="34" charset="-128"/>
                <a:cs typeface="Arial Unicode MS" panose="020B0604020202020204" pitchFamily="34" charset="-128"/>
              </a:rPr>
              <a:t>, was expanded here and presented for a large audience beyond the traditional art scene.</a:t>
            </a:r>
          </a:p>
        </p:txBody>
      </p:sp>
    </p:spTree>
    <p:extLst>
      <p:ext uri="{BB962C8B-B14F-4D97-AF65-F5344CB8AC3E}">
        <p14:creationId xmlns:p14="http://schemas.microsoft.com/office/powerpoint/2010/main" val="506627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latin typeface="Arial Unicode MS" panose="020B0604020202020204" pitchFamily="34" charset="-128"/>
                <a:ea typeface="Arial Unicode MS" panose="020B0604020202020204" pitchFamily="34" charset="-128"/>
                <a:cs typeface="Arial Unicode MS" panose="020B0604020202020204" pitchFamily="34" charset="-128"/>
              </a:rPr>
              <a:t>Performance</a:t>
            </a:r>
            <a:r>
              <a:rPr lang="tr-TR" dirty="0" smtClean="0">
                <a:latin typeface="Arial Unicode MS" panose="020B0604020202020204" pitchFamily="34" charset="-128"/>
                <a:ea typeface="Arial Unicode MS" panose="020B0604020202020204" pitchFamily="34" charset="-128"/>
                <a:cs typeface="Arial Unicode MS" panose="020B0604020202020204" pitchFamily="34" charset="-128"/>
              </a:rPr>
              <a:t> Art </a:t>
            </a:r>
            <a:endParaRPr lang="tr-T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İçerik Yer Tutucusu 2"/>
          <p:cNvSpPr>
            <a:spLocks noGrp="1"/>
          </p:cNvSpPr>
          <p:nvPr>
            <p:ph sz="half" idx="1"/>
          </p:nvPr>
        </p:nvSpPr>
        <p:spPr>
          <a:xfrm>
            <a:off x="457200" y="1600200"/>
            <a:ext cx="4038600" cy="5141168"/>
          </a:xfrm>
        </p:spPr>
        <p:txBody>
          <a:bodyPr>
            <a:normAutofit/>
          </a:bodyPr>
          <a:lstStyle/>
          <a:p>
            <a:pPr marL="0" indent="0" algn="just">
              <a:buNone/>
            </a:pPr>
            <a:r>
              <a:rPr lang="en-US" sz="2000" b="1" dirty="0">
                <a:latin typeface="Arial Unicode MS" panose="020B0604020202020204" pitchFamily="34" charset="-128"/>
                <a:ea typeface="Arial Unicode MS" panose="020B0604020202020204" pitchFamily="34" charset="-128"/>
                <a:cs typeface="Arial Unicode MS" panose="020B0604020202020204" pitchFamily="34" charset="-128"/>
              </a:rPr>
              <a:t>MARINA ABRAMOVIĆ AND PERFORMANCE </a:t>
            </a:r>
            <a:r>
              <a:rPr lang="en-US"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ART</a:t>
            </a:r>
            <a:endParaRPr lang="en-US" sz="20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050" name="Picture 2" descr="C:\Users\SAMSUNG\Desktop\43439941_4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63" y="2724155"/>
            <a:ext cx="4653363" cy="32772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AMSUNG\Desktop\37756783_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500" y="1700808"/>
            <a:ext cx="4597112"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AMSUNG\Desktop\43439931_3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111" y="4293096"/>
            <a:ext cx="4594377"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250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err="1" smtClean="0">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dirty="0" err="1" smtClean="0">
                <a:latin typeface="Arial Unicode MS" panose="020B0604020202020204" pitchFamily="34" charset="-128"/>
                <a:ea typeface="Arial Unicode MS" panose="020B0604020202020204" pitchFamily="34" charset="-128"/>
                <a:cs typeface="Arial Unicode MS" panose="020B0604020202020204" pitchFamily="34" charset="-128"/>
              </a:rPr>
              <a:t>Performance</a:t>
            </a:r>
            <a:endParaRPr lang="tr-TR"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İçerik Yer Tutucusu 2"/>
          <p:cNvSpPr>
            <a:spLocks noGrp="1"/>
          </p:cNvSpPr>
          <p:nvPr>
            <p:ph idx="1"/>
          </p:nvPr>
        </p:nvSpPr>
        <p:spPr/>
        <p:txBody>
          <a:bodyPr>
            <a:noAutofit/>
          </a:bodyPr>
          <a:lstStyle/>
          <a:p>
            <a:pPr marL="0" indent="0" algn="just">
              <a:buNone/>
            </a:pPr>
            <a:r>
              <a:rPr lang="tr-TR"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Contemporary</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400" dirty="0" err="1" smtClean="0">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sz="24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lgn="just">
              <a:buNone/>
            </a:pP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Contemporary dance[1] is a genre of dance performance that developed during the mid-twentieth century and has since grown to become one of the dominant genres for formally trained dancers throughout the world, with particularly strong popularity in the U.S. and Europe. Although originally informed by and borrowing from classical, modern, and jazz styles, it has come to incorporate elements from many styles of dance.[2] Due to its technical similarities, it is often perceived to be closely related to modern dance, ballet, and other classical concert dance styles.</a:t>
            </a:r>
            <a:endParaRPr lang="tr-TR" sz="2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348956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err="1" smtClean="0">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b="1" dirty="0" err="1" smtClean="0">
                <a:latin typeface="Arial Unicode MS" panose="020B0604020202020204" pitchFamily="34" charset="-128"/>
                <a:ea typeface="Arial Unicode MS" panose="020B0604020202020204" pitchFamily="34" charset="-128"/>
                <a:cs typeface="Arial Unicode MS" panose="020B0604020202020204" pitchFamily="34" charset="-128"/>
              </a:rPr>
              <a:t>Performance</a:t>
            </a:r>
            <a:endParaRPr lang="tr-TR"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İçerik Yer Tutucusu 2"/>
          <p:cNvSpPr>
            <a:spLocks noGrp="1"/>
          </p:cNvSpPr>
          <p:nvPr>
            <p:ph idx="1"/>
          </p:nvPr>
        </p:nvSpPr>
        <p:spPr/>
        <p:txBody>
          <a:bodyPr>
            <a:normAutofit/>
          </a:bodyPr>
          <a:lstStyle/>
          <a:p>
            <a:pPr marL="0" indent="0">
              <a:buNone/>
            </a:pPr>
            <a:r>
              <a:rPr lang="tr-TR" sz="28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Contemporary</a:t>
            </a:r>
            <a:r>
              <a:rPr lang="tr-TR" sz="28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8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sz="28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buNone/>
            </a:pPr>
            <a:endParaRPr lang="tr-TR" dirty="0" smtClean="0"/>
          </a:p>
        </p:txBody>
      </p:sp>
      <p:pic>
        <p:nvPicPr>
          <p:cNvPr id="6146" name="Picture 2" descr="C:\Users\SAMSUNG\Desktop\ModernDan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2384424"/>
            <a:ext cx="3049414" cy="381011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AMSUNG\Desktop\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384425"/>
            <a:ext cx="4381057" cy="381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075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err="1" smtClean="0">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b="1" dirty="0" err="1" smtClean="0">
                <a:latin typeface="Arial Unicode MS" panose="020B0604020202020204" pitchFamily="34" charset="-128"/>
                <a:ea typeface="Arial Unicode MS" panose="020B0604020202020204" pitchFamily="34" charset="-128"/>
                <a:cs typeface="Arial Unicode MS" panose="020B0604020202020204" pitchFamily="34" charset="-128"/>
              </a:rPr>
              <a:t>Performance</a:t>
            </a:r>
            <a:endParaRPr lang="tr-TR"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İçerik Yer Tutucusu 2"/>
          <p:cNvSpPr>
            <a:spLocks noGrp="1"/>
          </p:cNvSpPr>
          <p:nvPr>
            <p:ph idx="1"/>
          </p:nvPr>
        </p:nvSpPr>
        <p:spPr/>
        <p:txBody>
          <a:bodyPr>
            <a:noAutofit/>
          </a:bodyPr>
          <a:lstStyle/>
          <a:p>
            <a:pPr marL="0" indent="0" algn="just">
              <a:buNone/>
            </a:pPr>
            <a:r>
              <a:rPr lang="tr-TR" sz="20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Jazz</a:t>
            </a:r>
            <a:r>
              <a:rPr lang="tr-TR"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b="1" dirty="0" err="1" smtClean="0">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sz="20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lgn="just">
              <a:buNone/>
            </a:pP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Jazz</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is a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performance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technique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and</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style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that</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first</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emerged</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in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the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United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States</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in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the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early</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twentieth</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smtClean="0">
                <a:latin typeface="Arial Unicode MS" panose="020B0604020202020204" pitchFamily="34" charset="-128"/>
                <a:ea typeface="Arial Unicode MS" panose="020B0604020202020204" pitchFamily="34" charset="-128"/>
                <a:cs typeface="Arial Unicode MS" panose="020B0604020202020204" pitchFamily="34" charset="-128"/>
              </a:rPr>
              <a:t>century</a:t>
            </a:r>
            <a:r>
              <a:rPr lang="tr-TR" sz="2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smtClean="0">
                <a:latin typeface="Arial Unicode MS" panose="020B0604020202020204" pitchFamily="34" charset="-128"/>
                <a:ea typeface="Arial Unicode MS" panose="020B0604020202020204" pitchFamily="34" charset="-128"/>
                <a:cs typeface="Arial Unicode MS" panose="020B0604020202020204" pitchFamily="34" charset="-128"/>
              </a:rPr>
              <a:t>Jazz</a:t>
            </a:r>
            <a:r>
              <a:rPr lang="tr-TR" sz="20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may</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refer</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to</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vernacular</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jazz</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or</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to</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Broadway</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or</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theatrical</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jazz</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Both</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genres</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build</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on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African-American</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vernacular</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styles</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of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dancing</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that</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emerged</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with</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jazz</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music</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Vernacular</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jazz</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includes</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ragtime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dances</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Charleston</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Lindy</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hop,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and</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mambo. Popular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vernacular</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jazz</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performers</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include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The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Whitman</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Sisters</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Florence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Mills</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Ethel</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Waters</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Al &amp;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Leon</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Frankie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Manning</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Norma Miller,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Dawn</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Hampton</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and</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Katherine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Dunham</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Theatrical</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jazz</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performed</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on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the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concert</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stage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was</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popularized</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by</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Jack</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Cole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Bob</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Fosse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Eugene</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Louis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Faccuito</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and</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Gus</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tr-TR" sz="2000" dirty="0" err="1">
                <a:latin typeface="Arial Unicode MS" panose="020B0604020202020204" pitchFamily="34" charset="-128"/>
                <a:ea typeface="Arial Unicode MS" panose="020B0604020202020204" pitchFamily="34" charset="-128"/>
                <a:cs typeface="Arial Unicode MS" panose="020B0604020202020204" pitchFamily="34" charset="-128"/>
              </a:rPr>
              <a:t>Giordano</a:t>
            </a:r>
            <a:r>
              <a:rPr lang="tr-TR" sz="2000"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132737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err="1" smtClean="0">
                <a:latin typeface="Arial Unicode MS" panose="020B0604020202020204" pitchFamily="34" charset="-128"/>
                <a:ea typeface="Arial Unicode MS" panose="020B0604020202020204" pitchFamily="34" charset="-128"/>
                <a:cs typeface="Arial Unicode MS" panose="020B0604020202020204" pitchFamily="34" charset="-128"/>
              </a:rPr>
              <a:t>Dance</a:t>
            </a:r>
            <a:r>
              <a:rPr lang="tr-TR"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tr-TR" b="1" dirty="0" err="1" smtClean="0">
                <a:latin typeface="Arial Unicode MS" panose="020B0604020202020204" pitchFamily="34" charset="-128"/>
                <a:ea typeface="Arial Unicode MS" panose="020B0604020202020204" pitchFamily="34" charset="-128"/>
                <a:cs typeface="Arial Unicode MS" panose="020B0604020202020204" pitchFamily="34" charset="-128"/>
              </a:rPr>
              <a:t>Performance</a:t>
            </a:r>
            <a:endParaRPr lang="tr-TR"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İçerik Yer Tutucusu 2"/>
          <p:cNvSpPr>
            <a:spLocks noGrp="1"/>
          </p:cNvSpPr>
          <p:nvPr>
            <p:ph idx="1"/>
          </p:nvPr>
        </p:nvSpPr>
        <p:spPr/>
        <p:txBody>
          <a:bodyPr>
            <a:normAutofit/>
          </a:bodyPr>
          <a:lstStyle/>
          <a:p>
            <a:pPr marL="0" indent="0">
              <a:buNone/>
            </a:pPr>
            <a:r>
              <a:rPr lang="tr-TR" b="1" dirty="0" err="1" smtClean="0"/>
              <a:t>Jazz</a:t>
            </a:r>
            <a:r>
              <a:rPr lang="tr-TR" b="1" dirty="0" smtClean="0"/>
              <a:t> </a:t>
            </a:r>
            <a:r>
              <a:rPr lang="tr-TR" b="1" dirty="0" err="1" smtClean="0"/>
              <a:t>Dance</a:t>
            </a:r>
            <a:r>
              <a:rPr lang="tr-TR" b="1" dirty="0" smtClean="0"/>
              <a:t> </a:t>
            </a:r>
          </a:p>
          <a:p>
            <a:pPr marL="0" indent="0">
              <a:buNone/>
            </a:pPr>
            <a:endParaRPr lang="tr-TR" dirty="0" smtClean="0"/>
          </a:p>
        </p:txBody>
      </p:sp>
      <p:pic>
        <p:nvPicPr>
          <p:cNvPr id="4098" name="Picture 2" descr="C:\Users\SAMSUNG\Desktop\VLVK6201.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82" t="7518" r="4448" b="7586"/>
          <a:stretch/>
        </p:blipFill>
        <p:spPr bwMode="auto">
          <a:xfrm>
            <a:off x="1259632" y="2204864"/>
            <a:ext cx="6372200" cy="431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76841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1040</Words>
  <Application>Microsoft Office PowerPoint</Application>
  <PresentationFormat>Ekran Gösterisi (4:3)</PresentationFormat>
  <Paragraphs>59</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Performance Art  </vt:lpstr>
      <vt:lpstr>Performance Art </vt:lpstr>
      <vt:lpstr>Performance Art </vt:lpstr>
      <vt:lpstr>Performance Art </vt:lpstr>
      <vt:lpstr>Performance Art </vt:lpstr>
      <vt:lpstr>Dance Performance</vt:lpstr>
      <vt:lpstr>Dance Performance</vt:lpstr>
      <vt:lpstr>Dance Performance</vt:lpstr>
      <vt:lpstr>Dance Performance</vt:lpstr>
      <vt:lpstr>Dance Performance</vt:lpstr>
      <vt:lpstr>Digital Performance </vt:lpstr>
      <vt:lpstr>Digital Performance </vt:lpstr>
      <vt:lpstr>About the Project  “Solo”</vt:lpstr>
      <vt:lpstr>About the Project  “Solo”</vt:lpstr>
      <vt:lpstr>About the Project  “Solo”</vt:lpstr>
      <vt:lpstr>About the Project  “Solo”</vt:lpstr>
      <vt:lpstr>About the Project  “Solo”</vt:lpstr>
      <vt:lpstr>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Art   </dc:title>
  <dc:creator>SAMSUNG</dc:creator>
  <cp:lastModifiedBy>SAMSUNG</cp:lastModifiedBy>
  <cp:revision>22</cp:revision>
  <dcterms:created xsi:type="dcterms:W3CDTF">2020-11-23T18:26:54Z</dcterms:created>
  <dcterms:modified xsi:type="dcterms:W3CDTF">2020-11-24T00:35:44Z</dcterms:modified>
</cp:coreProperties>
</file>