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2" r:id="rId5"/>
    <p:sldId id="264" r:id="rId6"/>
    <p:sldId id="265" r:id="rId7"/>
    <p:sldId id="266" r:id="rId8"/>
    <p:sldId id="267" r:id="rId9"/>
    <p:sldId id="263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5FA23-7658-4711-B3E9-B304DDC5E57A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08C-605A-4817-AD87-A13ABAD8F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3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5FA23-7658-4711-B3E9-B304DDC5E57A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08C-605A-4817-AD87-A13ABAD8F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04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5FA23-7658-4711-B3E9-B304DDC5E57A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08C-605A-4817-AD87-A13ABAD8F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96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5FA23-7658-4711-B3E9-B304DDC5E57A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08C-605A-4817-AD87-A13ABAD8F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70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5FA23-7658-4711-B3E9-B304DDC5E57A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08C-605A-4817-AD87-A13ABAD8F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1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5FA23-7658-4711-B3E9-B304DDC5E57A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08C-605A-4817-AD87-A13ABAD8F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2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5FA23-7658-4711-B3E9-B304DDC5E57A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08C-605A-4817-AD87-A13ABAD8F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81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5FA23-7658-4711-B3E9-B304DDC5E57A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08C-605A-4817-AD87-A13ABAD8F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5FA23-7658-4711-B3E9-B304DDC5E57A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08C-605A-4817-AD87-A13ABAD8F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5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5FA23-7658-4711-B3E9-B304DDC5E57A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08C-605A-4817-AD87-A13ABAD8F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76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5FA23-7658-4711-B3E9-B304DDC5E57A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08C-605A-4817-AD87-A13ABAD8F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55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5FA23-7658-4711-B3E9-B304DDC5E57A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1008C-605A-4817-AD87-A13ABAD8F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0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0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9" r="25037" b="32222"/>
          <a:stretch/>
        </p:blipFill>
        <p:spPr>
          <a:xfrm>
            <a:off x="0" y="5499847"/>
            <a:ext cx="9139518" cy="1169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63"/>
          <a:stretch/>
        </p:blipFill>
        <p:spPr>
          <a:xfrm>
            <a:off x="0" y="0"/>
            <a:ext cx="12192000" cy="3644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9" t="49412"/>
          <a:stretch/>
        </p:blipFill>
        <p:spPr>
          <a:xfrm>
            <a:off x="10085294" y="3388658"/>
            <a:ext cx="2106706" cy="346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5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2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final_5fbcb5087f78ef0062cdc2ce_8246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2910" y="3146611"/>
            <a:ext cx="5999090" cy="30136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11" y="3146611"/>
            <a:ext cx="4520441" cy="301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9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0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8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9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63"/>
          <a:stretch/>
        </p:blipFill>
        <p:spPr>
          <a:xfrm>
            <a:off x="0" y="0"/>
            <a:ext cx="12192000" cy="3644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9" t="49412"/>
          <a:stretch/>
        </p:blipFill>
        <p:spPr>
          <a:xfrm>
            <a:off x="10085294" y="3388658"/>
            <a:ext cx="2106706" cy="346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1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0</Words>
  <Application>Microsoft Office PowerPoint</Application>
  <PresentationFormat>Widescreen</PresentationFormat>
  <Paragraphs>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9</cp:revision>
  <dcterms:created xsi:type="dcterms:W3CDTF">2020-12-14T11:54:47Z</dcterms:created>
  <dcterms:modified xsi:type="dcterms:W3CDTF">2021-01-05T02:26:08Z</dcterms:modified>
</cp:coreProperties>
</file>