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4"/>
    <p:sldMasterId id="2147483882" r:id="rId5"/>
  </p:sldMasterIdLst>
  <p:notesMasterIdLst>
    <p:notesMasterId r:id="rId26"/>
  </p:notesMasterIdLst>
  <p:handoutMasterIdLst>
    <p:handoutMasterId r:id="rId27"/>
  </p:handoutMasterIdLst>
  <p:sldIdLst>
    <p:sldId id="269" r:id="rId6"/>
    <p:sldId id="293" r:id="rId7"/>
    <p:sldId id="281" r:id="rId8"/>
    <p:sldId id="291" r:id="rId9"/>
    <p:sldId id="294" r:id="rId10"/>
    <p:sldId id="276" r:id="rId11"/>
    <p:sldId id="284" r:id="rId12"/>
    <p:sldId id="285" r:id="rId13"/>
    <p:sldId id="286" r:id="rId14"/>
    <p:sldId id="287" r:id="rId15"/>
    <p:sldId id="288" r:id="rId16"/>
    <p:sldId id="289" r:id="rId17"/>
    <p:sldId id="292" r:id="rId18"/>
    <p:sldId id="259" r:id="rId19"/>
    <p:sldId id="263" r:id="rId20"/>
    <p:sldId id="257" r:id="rId21"/>
    <p:sldId id="262" r:id="rId22"/>
    <p:sldId id="260" r:id="rId23"/>
    <p:sldId id="258" r:id="rId24"/>
    <p:sldId id="261" r:id="rId25"/>
  </p:sldIdLst>
  <p:sldSz cx="9144000" cy="5143500" type="screen16x9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FD313209-7557-470C-861D-E3EF3F301626}">
          <p14:sldIdLst>
            <p14:sldId id="269"/>
          </p14:sldIdLst>
        </p14:section>
        <p14:section name="Standard slides" id="{9AE4DC57-84C5-400F-962B-F79F8FF2AD81}">
          <p14:sldIdLst>
            <p14:sldId id="293"/>
            <p14:sldId id="281"/>
            <p14:sldId id="291"/>
          </p14:sldIdLst>
        </p14:section>
        <p14:section name="Conclusion" id="{EB8AEB34-CF0D-49E0-A8CD-DDA93FD67415}">
          <p14:sldIdLst>
            <p14:sldId id="294"/>
            <p14:sldId id="276"/>
          </p14:sldIdLst>
        </p14:section>
        <p14:section name="Optional - Section slides" id="{951A2F60-570F-49E2-A502-A4E1577179EF}">
          <p14:sldIdLst>
            <p14:sldId id="284"/>
            <p14:sldId id="285"/>
            <p14:sldId id="286"/>
            <p14:sldId id="287"/>
            <p14:sldId id="288"/>
            <p14:sldId id="289"/>
            <p14:sldId id="292"/>
          </p14:sldIdLst>
        </p14:section>
        <p14:section name="Appendix" id="{4917FAA0-BBEB-4FDA-98EE-A47E9334881F}">
          <p14:sldIdLst>
            <p14:sldId id="259"/>
            <p14:sldId id="263"/>
            <p14:sldId id="257"/>
            <p14:sldId id="262"/>
            <p14:sldId id="260"/>
            <p14:sldId id="25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4C"/>
    <a:srgbClr val="006B94"/>
    <a:srgbClr val="FFFFFF"/>
    <a:srgbClr val="0087D7"/>
    <a:srgbClr val="CE003B"/>
    <a:srgbClr val="0099D7"/>
    <a:srgbClr val="FF6600"/>
    <a:srgbClr val="00B1A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9" autoAdjust="0"/>
    <p:restoredTop sz="86913" autoAdjust="0"/>
  </p:normalViewPr>
  <p:slideViewPr>
    <p:cSldViewPr snapToGrid="0">
      <p:cViewPr varScale="1">
        <p:scale>
          <a:sx n="172" d="100"/>
          <a:sy n="172" d="100"/>
        </p:scale>
        <p:origin x="16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6504" y="18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 </a:t>
          </a:r>
          <a:r>
            <a:rPr lang="de-DE" dirty="0"/>
            <a:t>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 </a:t>
          </a:r>
          <a:r>
            <a:rPr lang="de-DE" dirty="0"/>
            <a:t>2</a:t>
          </a:r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 </a:t>
          </a:r>
          <a:r>
            <a:rPr lang="de-DE" dirty="0"/>
            <a:t>3</a:t>
          </a:r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 </a:t>
          </a:r>
          <a:r>
            <a:rPr lang="de-DE" dirty="0"/>
            <a:t>4</a:t>
          </a:r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364C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364C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364C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364C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364C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27C090-DDC1-4875-89DD-534165D716D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8E513F-499B-4A18-9EB3-C9C4167E76F9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1</a:t>
          </a:r>
        </a:p>
      </dgm:t>
    </dgm:pt>
    <dgm:pt modelId="{C2E3B394-47AE-4583-8B32-5AE759777FD8}" type="parTrans" cxnId="{95E43A88-D97B-44C8-9BCB-F110090C712F}">
      <dgm:prSet/>
      <dgm:spPr/>
      <dgm:t>
        <a:bodyPr/>
        <a:lstStyle/>
        <a:p>
          <a:endParaRPr lang="de-DE"/>
        </a:p>
      </dgm:t>
    </dgm:pt>
    <dgm:pt modelId="{5D9B9DC9-12FE-4BB5-A946-90426B27A5C7}" type="sibTrans" cxnId="{95E43A88-D97B-44C8-9BCB-F110090C712F}">
      <dgm:prSet/>
      <dgm:spPr/>
      <dgm:t>
        <a:bodyPr/>
        <a:lstStyle/>
        <a:p>
          <a:endParaRPr lang="de-DE"/>
        </a:p>
      </dgm:t>
    </dgm:pt>
    <dgm:pt modelId="{4958906E-BDED-427B-A79A-A3E61B82DEE4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2</a:t>
          </a:r>
        </a:p>
      </dgm:t>
    </dgm:pt>
    <dgm:pt modelId="{55C811C7-25BF-46D2-B368-5FFA1D231AB6}" type="parTrans" cxnId="{C1BEA6F5-211A-4891-AF13-90C0E6C2DB35}">
      <dgm:prSet/>
      <dgm:spPr/>
      <dgm:t>
        <a:bodyPr/>
        <a:lstStyle/>
        <a:p>
          <a:endParaRPr lang="de-DE"/>
        </a:p>
      </dgm:t>
    </dgm:pt>
    <dgm:pt modelId="{0D26C573-8DA3-42A4-98E6-651773B0DFCF}" type="sibTrans" cxnId="{C1BEA6F5-211A-4891-AF13-90C0E6C2DB35}">
      <dgm:prSet/>
      <dgm:spPr/>
      <dgm:t>
        <a:bodyPr/>
        <a:lstStyle/>
        <a:p>
          <a:endParaRPr lang="de-DE"/>
        </a:p>
      </dgm:t>
    </dgm:pt>
    <dgm:pt modelId="{70FE79B3-16C9-44C8-A780-C21FA8B49E10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3</a:t>
          </a:r>
        </a:p>
      </dgm:t>
    </dgm:pt>
    <dgm:pt modelId="{F8F9B29A-0027-4836-9789-3598ABFED9DD}" type="parTrans" cxnId="{39F13655-FA5A-4C73-9103-5C6DD78018CB}">
      <dgm:prSet/>
      <dgm:spPr/>
      <dgm:t>
        <a:bodyPr/>
        <a:lstStyle/>
        <a:p>
          <a:endParaRPr lang="de-DE"/>
        </a:p>
      </dgm:t>
    </dgm:pt>
    <dgm:pt modelId="{C27368FE-6B1F-48A7-9792-33ACCE0473EB}" type="sibTrans" cxnId="{39F13655-FA5A-4C73-9103-5C6DD78018CB}">
      <dgm:prSet/>
      <dgm:spPr/>
      <dgm:t>
        <a:bodyPr/>
        <a:lstStyle/>
        <a:p>
          <a:endParaRPr lang="de-DE"/>
        </a:p>
      </dgm:t>
    </dgm:pt>
    <dgm:pt modelId="{7A6EC5FF-E277-45DF-9DA4-1BDD61954F3D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4</a:t>
          </a:r>
        </a:p>
      </dgm:t>
    </dgm:pt>
    <dgm:pt modelId="{05F2713E-0107-419C-A85A-9CED9ED72F8F}" type="parTrans" cxnId="{1E31C5DB-66A4-4A3C-9B2A-034D312CD78F}">
      <dgm:prSet/>
      <dgm:spPr/>
      <dgm:t>
        <a:bodyPr/>
        <a:lstStyle/>
        <a:p>
          <a:endParaRPr lang="de-DE"/>
        </a:p>
      </dgm:t>
    </dgm:pt>
    <dgm:pt modelId="{B73AB78E-5FB9-41D7-889F-23A8115C047E}" type="sibTrans" cxnId="{1E31C5DB-66A4-4A3C-9B2A-034D312CD78F}">
      <dgm:prSet/>
      <dgm:spPr/>
      <dgm:t>
        <a:bodyPr/>
        <a:lstStyle/>
        <a:p>
          <a:endParaRPr lang="de-DE"/>
        </a:p>
      </dgm:t>
    </dgm:pt>
    <dgm:pt modelId="{11871279-6B89-4729-B43B-A3547A541B15}">
      <dgm:prSet phldrT="[Text]"/>
      <dgm:spPr>
        <a:solidFill>
          <a:srgbClr val="006B94"/>
        </a:solidFill>
      </dgm:spPr>
      <dgm:t>
        <a:bodyPr/>
        <a:lstStyle/>
        <a:p>
          <a:r>
            <a:rPr lang="en-US" dirty="0"/>
            <a:t>Section</a:t>
          </a:r>
          <a:r>
            <a:rPr lang="de-DE" dirty="0"/>
            <a:t> 5</a:t>
          </a:r>
        </a:p>
      </dgm:t>
    </dgm:pt>
    <dgm:pt modelId="{FB1B9902-396A-471D-B1A8-8244BC7B5387}" type="parTrans" cxnId="{0635CB1C-48D8-4E37-9F48-3E638E8C5338}">
      <dgm:prSet/>
      <dgm:spPr/>
      <dgm:t>
        <a:bodyPr/>
        <a:lstStyle/>
        <a:p>
          <a:endParaRPr lang="de-DE"/>
        </a:p>
      </dgm:t>
    </dgm:pt>
    <dgm:pt modelId="{B4CABE57-A9B6-4B35-96A6-41D07976828F}" type="sibTrans" cxnId="{0635CB1C-48D8-4E37-9F48-3E638E8C5338}">
      <dgm:prSet/>
      <dgm:spPr/>
      <dgm:t>
        <a:bodyPr/>
        <a:lstStyle/>
        <a:p>
          <a:endParaRPr lang="de-DE"/>
        </a:p>
      </dgm:t>
    </dgm:pt>
    <dgm:pt modelId="{36C0CC79-7812-4834-927D-703AC1DFF307}" type="pres">
      <dgm:prSet presAssocID="{5427C090-DDC1-4875-89DD-534165D716D5}" presName="Name0" presStyleCnt="0">
        <dgm:presLayoutVars>
          <dgm:dir/>
          <dgm:animLvl val="lvl"/>
          <dgm:resizeHandles val="exact"/>
        </dgm:presLayoutVars>
      </dgm:prSet>
      <dgm:spPr/>
    </dgm:pt>
    <dgm:pt modelId="{02C4C24D-7479-4917-A122-59DADB0ABE76}" type="pres">
      <dgm:prSet presAssocID="{F98E513F-499B-4A18-9EB3-C9C4167E76F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64BF461-019F-408E-AAE3-62B5B2D735B4}" type="pres">
      <dgm:prSet presAssocID="{5D9B9DC9-12FE-4BB5-A946-90426B27A5C7}" presName="parTxOnlySpace" presStyleCnt="0"/>
      <dgm:spPr/>
    </dgm:pt>
    <dgm:pt modelId="{08F408F1-84E8-4359-8850-4C9189D95482}" type="pres">
      <dgm:prSet presAssocID="{4958906E-BDED-427B-A79A-A3E61B82DEE4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C56459E-9F90-4C2D-BCFF-9E182BE4940D}" type="pres">
      <dgm:prSet presAssocID="{0D26C573-8DA3-42A4-98E6-651773B0DFCF}" presName="parTxOnlySpace" presStyleCnt="0"/>
      <dgm:spPr/>
    </dgm:pt>
    <dgm:pt modelId="{C8106C67-5729-49BD-B793-02F56D8BFC9A}" type="pres">
      <dgm:prSet presAssocID="{70FE79B3-16C9-44C8-A780-C21FA8B49E1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562AFAA-A04D-485C-8368-D2F145AAEF38}" type="pres">
      <dgm:prSet presAssocID="{C27368FE-6B1F-48A7-9792-33ACCE0473EB}" presName="parTxOnlySpace" presStyleCnt="0"/>
      <dgm:spPr/>
    </dgm:pt>
    <dgm:pt modelId="{090CCA17-DC2C-422B-B3B4-383FD81EFCEB}" type="pres">
      <dgm:prSet presAssocID="{7A6EC5FF-E277-45DF-9DA4-1BDD61954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3A25C8B-3600-4DE0-AE74-E224EEECB3F0}" type="pres">
      <dgm:prSet presAssocID="{B73AB78E-5FB9-41D7-889F-23A8115C047E}" presName="parTxOnlySpace" presStyleCnt="0"/>
      <dgm:spPr/>
    </dgm:pt>
    <dgm:pt modelId="{99E771AF-E320-4C10-81B1-45788ADA6059}" type="pres">
      <dgm:prSet presAssocID="{11871279-6B89-4729-B43B-A3547A541B1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635CB1C-48D8-4E37-9F48-3E638E8C5338}" srcId="{5427C090-DDC1-4875-89DD-534165D716D5}" destId="{11871279-6B89-4729-B43B-A3547A541B15}" srcOrd="4" destOrd="0" parTransId="{FB1B9902-396A-471D-B1A8-8244BC7B5387}" sibTransId="{B4CABE57-A9B6-4B35-96A6-41D07976828F}"/>
    <dgm:cxn modelId="{39F13655-FA5A-4C73-9103-5C6DD78018CB}" srcId="{5427C090-DDC1-4875-89DD-534165D716D5}" destId="{70FE79B3-16C9-44C8-A780-C21FA8B49E10}" srcOrd="2" destOrd="0" parTransId="{F8F9B29A-0027-4836-9789-3598ABFED9DD}" sibTransId="{C27368FE-6B1F-48A7-9792-33ACCE0473EB}"/>
    <dgm:cxn modelId="{DC98CC7B-7627-4CBF-A52C-EEAEF669AD29}" type="presOf" srcId="{11871279-6B89-4729-B43B-A3547A541B15}" destId="{99E771AF-E320-4C10-81B1-45788ADA6059}" srcOrd="0" destOrd="0" presId="urn:microsoft.com/office/officeart/2005/8/layout/chevron1"/>
    <dgm:cxn modelId="{70F1C281-ACF6-4CE4-87B8-8280B3F5707E}" type="presOf" srcId="{4958906E-BDED-427B-A79A-A3E61B82DEE4}" destId="{08F408F1-84E8-4359-8850-4C9189D95482}" srcOrd="0" destOrd="0" presId="urn:microsoft.com/office/officeart/2005/8/layout/chevron1"/>
    <dgm:cxn modelId="{95E43A88-D97B-44C8-9BCB-F110090C712F}" srcId="{5427C090-DDC1-4875-89DD-534165D716D5}" destId="{F98E513F-499B-4A18-9EB3-C9C4167E76F9}" srcOrd="0" destOrd="0" parTransId="{C2E3B394-47AE-4583-8B32-5AE759777FD8}" sibTransId="{5D9B9DC9-12FE-4BB5-A946-90426B27A5C7}"/>
    <dgm:cxn modelId="{7EA91DC0-8054-410F-A7C0-B37168F73521}" type="presOf" srcId="{7A6EC5FF-E277-45DF-9DA4-1BDD61954F3D}" destId="{090CCA17-DC2C-422B-B3B4-383FD81EFCEB}" srcOrd="0" destOrd="0" presId="urn:microsoft.com/office/officeart/2005/8/layout/chevron1"/>
    <dgm:cxn modelId="{EB8141C6-14D6-45D7-A75D-05B3FE0126CF}" type="presOf" srcId="{5427C090-DDC1-4875-89DD-534165D716D5}" destId="{36C0CC79-7812-4834-927D-703AC1DFF307}" srcOrd="0" destOrd="0" presId="urn:microsoft.com/office/officeart/2005/8/layout/chevron1"/>
    <dgm:cxn modelId="{422765D3-1C55-4BFF-93B2-241B631411A5}" type="presOf" srcId="{70FE79B3-16C9-44C8-A780-C21FA8B49E10}" destId="{C8106C67-5729-49BD-B793-02F56D8BFC9A}" srcOrd="0" destOrd="0" presId="urn:microsoft.com/office/officeart/2005/8/layout/chevron1"/>
    <dgm:cxn modelId="{881F5BDA-E70E-49CF-97BD-668F666FCFBE}" type="presOf" srcId="{F98E513F-499B-4A18-9EB3-C9C4167E76F9}" destId="{02C4C24D-7479-4917-A122-59DADB0ABE76}" srcOrd="0" destOrd="0" presId="urn:microsoft.com/office/officeart/2005/8/layout/chevron1"/>
    <dgm:cxn modelId="{1E31C5DB-66A4-4A3C-9B2A-034D312CD78F}" srcId="{5427C090-DDC1-4875-89DD-534165D716D5}" destId="{7A6EC5FF-E277-45DF-9DA4-1BDD61954F3D}" srcOrd="3" destOrd="0" parTransId="{05F2713E-0107-419C-A85A-9CED9ED72F8F}" sibTransId="{B73AB78E-5FB9-41D7-889F-23A8115C047E}"/>
    <dgm:cxn modelId="{C1BEA6F5-211A-4891-AF13-90C0E6C2DB35}" srcId="{5427C090-DDC1-4875-89DD-534165D716D5}" destId="{4958906E-BDED-427B-A79A-A3E61B82DEE4}" srcOrd="1" destOrd="0" parTransId="{55C811C7-25BF-46D2-B368-5FFA1D231AB6}" sibTransId="{0D26C573-8DA3-42A4-98E6-651773B0DFCF}"/>
    <dgm:cxn modelId="{EDF91B83-5D62-4199-AAE1-277CD7292165}" type="presParOf" srcId="{36C0CC79-7812-4834-927D-703AC1DFF307}" destId="{02C4C24D-7479-4917-A122-59DADB0ABE76}" srcOrd="0" destOrd="0" presId="urn:microsoft.com/office/officeart/2005/8/layout/chevron1"/>
    <dgm:cxn modelId="{2232A659-D1BC-4673-AE9D-A65DEB55A420}" type="presParOf" srcId="{36C0CC79-7812-4834-927D-703AC1DFF307}" destId="{C64BF461-019F-408E-AAE3-62B5B2D735B4}" srcOrd="1" destOrd="0" presId="urn:microsoft.com/office/officeart/2005/8/layout/chevron1"/>
    <dgm:cxn modelId="{3C761332-4BCF-4CD5-8413-0895022468C1}" type="presParOf" srcId="{36C0CC79-7812-4834-927D-703AC1DFF307}" destId="{08F408F1-84E8-4359-8850-4C9189D95482}" srcOrd="2" destOrd="0" presId="urn:microsoft.com/office/officeart/2005/8/layout/chevron1"/>
    <dgm:cxn modelId="{0149E98D-4DD3-4907-AB96-70C17C8BCA30}" type="presParOf" srcId="{36C0CC79-7812-4834-927D-703AC1DFF307}" destId="{CC56459E-9F90-4C2D-BCFF-9E182BE4940D}" srcOrd="3" destOrd="0" presId="urn:microsoft.com/office/officeart/2005/8/layout/chevron1"/>
    <dgm:cxn modelId="{C08FA609-35AD-4C1B-968D-F38A0F9A1B7C}" type="presParOf" srcId="{36C0CC79-7812-4834-927D-703AC1DFF307}" destId="{C8106C67-5729-49BD-B793-02F56D8BFC9A}" srcOrd="4" destOrd="0" presId="urn:microsoft.com/office/officeart/2005/8/layout/chevron1"/>
    <dgm:cxn modelId="{AB3D401B-79F1-4335-8CFF-6EDC68DB160A}" type="presParOf" srcId="{36C0CC79-7812-4834-927D-703AC1DFF307}" destId="{6562AFAA-A04D-485C-8368-D2F145AAEF38}" srcOrd="5" destOrd="0" presId="urn:microsoft.com/office/officeart/2005/8/layout/chevron1"/>
    <dgm:cxn modelId="{E91E806D-44B0-4689-854D-FC33F0C8DD32}" type="presParOf" srcId="{36C0CC79-7812-4834-927D-703AC1DFF307}" destId="{090CCA17-DC2C-422B-B3B4-383FD81EFCEB}" srcOrd="6" destOrd="0" presId="urn:microsoft.com/office/officeart/2005/8/layout/chevron1"/>
    <dgm:cxn modelId="{2FA3FCD3-7026-46B0-8A3C-9DD6F18D0EDC}" type="presParOf" srcId="{36C0CC79-7812-4834-927D-703AC1DFF307}" destId="{63A25C8B-3600-4DE0-AE74-E224EEECB3F0}" srcOrd="7" destOrd="0" presId="urn:microsoft.com/office/officeart/2005/8/layout/chevron1"/>
    <dgm:cxn modelId="{1FBC1FB2-FA49-4549-8B72-281BA694C9D2}" type="presParOf" srcId="{36C0CC79-7812-4834-927D-703AC1DFF307}" destId="{99E771AF-E320-4C10-81B1-45788ADA605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 </a:t>
          </a:r>
          <a:r>
            <a:rPr lang="de-DE" sz="1500" kern="1200" dirty="0"/>
            <a:t>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 </a:t>
          </a:r>
          <a:r>
            <a:rPr lang="de-DE" sz="1500" kern="1200" dirty="0"/>
            <a:t>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 </a:t>
          </a:r>
          <a:r>
            <a:rPr lang="de-DE" sz="1500" kern="1200" dirty="0"/>
            <a:t>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 </a:t>
          </a:r>
          <a:r>
            <a:rPr lang="de-DE" sz="1500" kern="1200" dirty="0"/>
            <a:t>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36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36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36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36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36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4C24D-7479-4917-A122-59DADB0ABE76}">
      <dsp:nvSpPr>
        <dsp:cNvPr id="0" name=""/>
        <dsp:cNvSpPr/>
      </dsp:nvSpPr>
      <dsp:spPr>
        <a:xfrm>
          <a:off x="1511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1</a:t>
          </a:r>
        </a:p>
      </dsp:txBody>
      <dsp:txXfrm>
        <a:off x="130548" y="0"/>
        <a:ext cx="1087429" cy="258074"/>
      </dsp:txXfrm>
    </dsp:sp>
    <dsp:sp modelId="{08F408F1-84E8-4359-8850-4C9189D95482}">
      <dsp:nvSpPr>
        <dsp:cNvPr id="0" name=""/>
        <dsp:cNvSpPr/>
      </dsp:nvSpPr>
      <dsp:spPr>
        <a:xfrm>
          <a:off x="1212464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2</a:t>
          </a:r>
        </a:p>
      </dsp:txBody>
      <dsp:txXfrm>
        <a:off x="1341501" y="0"/>
        <a:ext cx="1087429" cy="258074"/>
      </dsp:txXfrm>
    </dsp:sp>
    <dsp:sp modelId="{C8106C67-5729-49BD-B793-02F56D8BFC9A}">
      <dsp:nvSpPr>
        <dsp:cNvPr id="0" name=""/>
        <dsp:cNvSpPr/>
      </dsp:nvSpPr>
      <dsp:spPr>
        <a:xfrm>
          <a:off x="2423417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3</a:t>
          </a:r>
        </a:p>
      </dsp:txBody>
      <dsp:txXfrm>
        <a:off x="2552454" y="0"/>
        <a:ext cx="1087429" cy="258074"/>
      </dsp:txXfrm>
    </dsp:sp>
    <dsp:sp modelId="{090CCA17-DC2C-422B-B3B4-383FD81EFCEB}">
      <dsp:nvSpPr>
        <dsp:cNvPr id="0" name=""/>
        <dsp:cNvSpPr/>
      </dsp:nvSpPr>
      <dsp:spPr>
        <a:xfrm>
          <a:off x="3634370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4</a:t>
          </a:r>
        </a:p>
      </dsp:txBody>
      <dsp:txXfrm>
        <a:off x="3763407" y="0"/>
        <a:ext cx="1087429" cy="258074"/>
      </dsp:txXfrm>
    </dsp:sp>
    <dsp:sp modelId="{99E771AF-E320-4C10-81B1-45788ADA6059}">
      <dsp:nvSpPr>
        <dsp:cNvPr id="0" name=""/>
        <dsp:cNvSpPr/>
      </dsp:nvSpPr>
      <dsp:spPr>
        <a:xfrm>
          <a:off x="4845323" y="0"/>
          <a:ext cx="1345503" cy="258074"/>
        </a:xfrm>
        <a:prstGeom prst="chevron">
          <a:avLst/>
        </a:prstGeom>
        <a:solidFill>
          <a:srgbClr val="006B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Section</a:t>
          </a:r>
          <a:r>
            <a:rPr lang="de-DE" sz="1500" kern="1200" dirty="0"/>
            <a:t> 5</a:t>
          </a:r>
        </a:p>
      </dsp:txBody>
      <dsp:txXfrm>
        <a:off x="4974360" y="0"/>
        <a:ext cx="1087429" cy="258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261617" cy="511731"/>
          </a:xfrm>
          <a:prstGeom prst="rect">
            <a:avLst/>
          </a:prstGeom>
        </p:spPr>
        <p:txBody>
          <a:bodyPr vert="horz" lIns="99020" tIns="49510" rIns="99020" bIns="49510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r>
              <a:rPr lang="de-DE" sz="1200"/>
              <a:t>Professur Baubetrieb und Bauverfahren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6363" cy="511731"/>
          </a:xfrm>
          <a:prstGeom prst="rect">
            <a:avLst/>
          </a:prstGeom>
        </p:spPr>
        <p:txBody>
          <a:bodyPr vert="horz" lIns="99020" tIns="49510" rIns="99020" bIns="49510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6" y="9721108"/>
            <a:ext cx="3076363" cy="511731"/>
          </a:xfrm>
          <a:prstGeom prst="rect">
            <a:avLst/>
          </a:prstGeom>
        </p:spPr>
        <p:txBody>
          <a:bodyPr vert="horz" wrap="square" lIns="99020" tIns="49510" rIns="99020" bIns="4951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B467BA0-FABE-43AE-BF75-8BF387C396F8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3B687-7F29-48A6-BB42-31D4433135C3}" type="datetimeFigureOut">
              <a:rPr lang="de-DE" smtClean="0"/>
              <a:t>29.01.2026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6363" cy="511731"/>
          </a:xfrm>
          <a:prstGeom prst="rect">
            <a:avLst/>
          </a:prstGeom>
        </p:spPr>
        <p:txBody>
          <a:bodyPr vert="horz" lIns="99020" tIns="49510" rIns="99020" bIns="4951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Professur Baubetrieb und Bauverfahren</a:t>
            </a:r>
          </a:p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6" y="2"/>
            <a:ext cx="3076363" cy="511731"/>
          </a:xfrm>
          <a:prstGeom prst="rect">
            <a:avLst/>
          </a:prstGeom>
        </p:spPr>
        <p:txBody>
          <a:bodyPr vert="horz" lIns="99020" tIns="49510" rIns="99020" bIns="49510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C8CEF355-6B17-486F-816C-58E83AD4602F}" type="datetime1">
              <a:rPr lang="de-DE" smtClean="0"/>
              <a:t>29.01.2026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0" tIns="49510" rIns="99020" bIns="4951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9020" tIns="49510" rIns="99020" bIns="4951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6363" cy="511731"/>
          </a:xfrm>
          <a:prstGeom prst="rect">
            <a:avLst/>
          </a:prstGeom>
        </p:spPr>
        <p:txBody>
          <a:bodyPr vert="horz" lIns="99020" tIns="49510" rIns="99020" bIns="49510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6" y="9721108"/>
            <a:ext cx="3076363" cy="511731"/>
          </a:xfrm>
          <a:prstGeom prst="rect">
            <a:avLst/>
          </a:prstGeom>
        </p:spPr>
        <p:txBody>
          <a:bodyPr vert="horz" wrap="square" lIns="99020" tIns="49510" rIns="99020" bIns="4951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5801AA0-9084-416A-A178-B2543DCF7FE6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6"/>
          <p:cNvCxnSpPr/>
          <p:nvPr/>
        </p:nvCxnSpPr>
        <p:spPr>
          <a:xfrm>
            <a:off x="287338" y="4887913"/>
            <a:ext cx="8064500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88000" y="2150398"/>
            <a:ext cx="8064000" cy="1251601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Title of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88000" y="3570976"/>
            <a:ext cx="8064000" cy="35876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rgbClr val="006B94"/>
                </a:solidFill>
                <a:latin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Event/Occasion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79E042F-4A38-62EB-65EF-6CC9DEFCEF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7337" y="4529150"/>
            <a:ext cx="5056188" cy="35876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DE" sz="120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de-DE" dirty="0"/>
              <a:t>Speakers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34E00F11-2281-A441-E7DF-B5ED5F6397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8024" y="4529150"/>
            <a:ext cx="1798638" cy="358763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lang="de-DE" sz="120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de-DE" dirty="0"/>
              <a:t>Date</a:t>
            </a:r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44BC2D97-24E8-473D-D874-B656938466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87337" y="91423"/>
            <a:ext cx="2232713" cy="12516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de-DE" dirty="0"/>
              <a:t>Picture 1 - optional</a:t>
            </a:r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86902535-BCD1-A414-A21B-F534F60E65A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20050" y="91421"/>
            <a:ext cx="2230966" cy="12516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de-DE" dirty="0"/>
              <a:t>Picture 2 - optional</a:t>
            </a:r>
          </a:p>
        </p:txBody>
      </p:sp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7886EE29-4C52-CEE7-3927-1306F338512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751016" y="91422"/>
            <a:ext cx="2232713" cy="12516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de-DE" dirty="0"/>
              <a:t>Picture 3 - optional</a:t>
            </a:r>
          </a:p>
        </p:txBody>
      </p:sp>
    </p:spTree>
    <p:extLst>
      <p:ext uri="{BB962C8B-B14F-4D97-AF65-F5344CB8AC3E}">
        <p14:creationId xmlns:p14="http://schemas.microsoft.com/office/powerpoint/2010/main" val="244928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8FD0831-2977-DDDA-B6C3-1173D18E9D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77021765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A1928-8743-66E0-F57A-C62174DAE57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1004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06D414BD-3CA1-9F31-B00E-3FB447D97EF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351071774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049607-3809-B6F6-38F2-F527F2091EC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7141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9D3AD256-5DBE-091B-D490-C612ACFC7CE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113036161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9829A9-92CD-2210-964F-5721790E668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140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llen_Abschn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DF7A3C9C-DADB-563F-F773-B63226CF5B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7800" y="954339"/>
            <a:ext cx="8785225" cy="3790699"/>
          </a:xfrm>
        </p:spPr>
        <p:txBody>
          <a:bodyPr>
            <a:normAutofit/>
          </a:bodyPr>
          <a:lstStyle>
            <a:lvl1pPr>
              <a:buFont typeface="+mj-lt"/>
              <a:buAutoNum type="arabicParenBoth"/>
              <a:defRPr sz="1000"/>
            </a:lvl1pPr>
          </a:lstStyle>
          <a:p>
            <a:pPr lvl="0"/>
            <a:r>
              <a:rPr lang="de-DE" dirty="0"/>
              <a:t>Engineers Australia, „Cook Islands </a:t>
            </a:r>
            <a:r>
              <a:rPr lang="de-DE" dirty="0" err="1"/>
              <a:t>Renewable</a:t>
            </a:r>
            <a:r>
              <a:rPr lang="de-DE" dirty="0"/>
              <a:t> Energy“, Australien, 15.07.2015. Zugriff am: 03.10.2017. [Online]. Verfügbar unter: https://www.engineersaustralia.org.au/portal/news/cook-islands-renewable-energy</a:t>
            </a:r>
          </a:p>
          <a:p>
            <a:pPr lvl="0"/>
            <a:r>
              <a:rPr lang="de-DE" dirty="0"/>
              <a:t>IEEE </a:t>
            </a:r>
            <a:r>
              <a:rPr lang="de-DE" dirty="0" err="1"/>
              <a:t>Criteria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Class IE Electric Systems, IEEE Standard 308, 1969. 	</a:t>
            </a:r>
          </a:p>
          <a:p>
            <a:pPr lvl="0"/>
            <a:r>
              <a:rPr lang="de-DE" dirty="0"/>
              <a:t>G. Liu, K. Y. Lee, and H. F. Jordan, „TDM and TWDM de </a:t>
            </a:r>
            <a:r>
              <a:rPr lang="de-DE" dirty="0" err="1"/>
              <a:t>Bruijn</a:t>
            </a:r>
            <a:r>
              <a:rPr lang="de-DE" dirty="0"/>
              <a:t> </a:t>
            </a:r>
            <a:r>
              <a:rPr lang="de-DE" dirty="0" err="1"/>
              <a:t>networks</a:t>
            </a:r>
            <a:r>
              <a:rPr lang="de-DE" dirty="0"/>
              <a:t> and </a:t>
            </a:r>
            <a:r>
              <a:rPr lang="de-DE" dirty="0" err="1"/>
              <a:t>shufflenets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optical</a:t>
            </a:r>
            <a:r>
              <a:rPr lang="de-DE" dirty="0"/>
              <a:t> </a:t>
            </a:r>
            <a:r>
              <a:rPr lang="de-DE" dirty="0" err="1"/>
              <a:t>communications</a:t>
            </a:r>
            <a:r>
              <a:rPr lang="de-DE" dirty="0"/>
              <a:t>“ IEEE Trans. Comp., vol. 46, pp. 695-701, Juni 1997.</a:t>
            </a:r>
          </a:p>
          <a:p>
            <a:pPr lvl="0"/>
            <a:r>
              <a:rPr lang="de-DE" dirty="0"/>
              <a:t>J. O. Williams, „</a:t>
            </a:r>
            <a:r>
              <a:rPr lang="de-DE" dirty="0" err="1"/>
              <a:t>Acoustic</a:t>
            </a:r>
            <a:r>
              <a:rPr lang="de-DE" dirty="0"/>
              <a:t>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“ B.Sc. Thesis, </a:t>
            </a:r>
            <a:r>
              <a:rPr lang="de-DE" dirty="0" err="1"/>
              <a:t>Sch</a:t>
            </a:r>
            <a:r>
              <a:rPr lang="de-DE" dirty="0"/>
              <a:t>. </a:t>
            </a:r>
            <a:r>
              <a:rPr lang="de-DE" dirty="0" err="1"/>
              <a:t>of</a:t>
            </a:r>
            <a:r>
              <a:rPr lang="de-DE" dirty="0"/>
              <a:t> Eng. and </a:t>
            </a:r>
            <a:r>
              <a:rPr lang="de-DE" dirty="0" err="1"/>
              <a:t>Appl</a:t>
            </a:r>
            <a:r>
              <a:rPr lang="de-DE" dirty="0"/>
              <a:t>. Sciences., Harvard Univ., Cambridge, 2013</a:t>
            </a:r>
          </a:p>
          <a:p>
            <a:pPr lvl="0"/>
            <a:endParaRPr lang="de-DE" dirty="0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B753C91A-0FE9-AF05-0CAE-0BF2AFE02D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6572" y="3613026"/>
            <a:ext cx="8248756" cy="481480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00FFFF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Note: Standalone links are not sources! Use of a standard such as IEEE is mandatory.</a:t>
            </a:r>
          </a:p>
          <a:p>
            <a:pPr lvl="0"/>
            <a:r>
              <a:rPr lang="en-US" dirty="0"/>
              <a:t>References directly on the slides!</a:t>
            </a:r>
            <a:endParaRPr lang="de-DE" dirty="0"/>
          </a:p>
          <a:p>
            <a:pPr lvl="0"/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78DEC90-52CE-F318-0850-FBDDAF393328}"/>
              </a:ext>
            </a:extLst>
          </p:cNvPr>
          <p:cNvSpPr txBox="1"/>
          <p:nvPr userDrawn="1"/>
        </p:nvSpPr>
        <p:spPr>
          <a:xfrm>
            <a:off x="177355" y="627533"/>
            <a:ext cx="8784976" cy="411535"/>
          </a:xfrm>
          <a:prstGeom prst="rect">
            <a:avLst/>
          </a:prstGeom>
        </p:spPr>
        <p:txBody>
          <a:bodyPr/>
          <a:lstStyle>
            <a:lvl1pPr eaLnBrk="1" hangingPunct="1">
              <a:tabLst/>
              <a:defRPr sz="1600" b="1" baseline="0">
                <a:latin typeface="Verdana" pitchFamily="34" charset="0"/>
                <a:ea typeface="+mj-ea"/>
                <a:cs typeface="+mj-cs"/>
              </a:defRPr>
            </a:lvl1pPr>
            <a:lvl2pPr eaLnBrk="1" hangingPunct="1">
              <a:defRPr sz="2400">
                <a:latin typeface="Verdana" pitchFamily="34" charset="0"/>
              </a:defRPr>
            </a:lvl2pPr>
            <a:lvl3pPr eaLnBrk="1" hangingPunct="1">
              <a:defRPr sz="2400">
                <a:latin typeface="Verdana" pitchFamily="34" charset="0"/>
              </a:defRPr>
            </a:lvl3pPr>
            <a:lvl4pPr eaLnBrk="1" hangingPunct="1">
              <a:defRPr sz="2400">
                <a:latin typeface="Verdana" pitchFamily="34" charset="0"/>
              </a:defRPr>
            </a:lvl4pPr>
            <a:lvl5pPr eaLnBrk="1" hangingPunct="1">
              <a:defRPr sz="2400">
                <a:latin typeface="Verdana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lvl="0"/>
            <a:r>
              <a:rPr lang="de-DE" dirty="0" err="1"/>
              <a:t>Bibliography</a:t>
            </a:r>
            <a:endParaRPr lang="de-DE" dirty="0"/>
          </a:p>
        </p:txBody>
      </p:sp>
      <p:sp>
        <p:nvSpPr>
          <p:cNvPr id="6" name="Textplatzhalter 20">
            <a:extLst>
              <a:ext uri="{FF2B5EF4-FFF2-40B4-BE49-F238E27FC236}">
                <a16:creationId xmlns:a16="http://schemas.microsoft.com/office/drawing/2014/main" id="{49FCCEC1-4C54-8A5B-378B-E1B8FA8EAC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140" y="4155742"/>
            <a:ext cx="7543740" cy="481480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FFFF00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Tip: Connect a (shared) </a:t>
            </a:r>
            <a:r>
              <a:rPr lang="en-US" dirty="0" err="1"/>
              <a:t>Citavi</a:t>
            </a:r>
            <a:r>
              <a:rPr lang="en-US" dirty="0"/>
              <a:t>/Zotero project to an empty Word file</a:t>
            </a:r>
          </a:p>
          <a:p>
            <a:pPr lvl="0"/>
            <a:r>
              <a:rPr lang="en-US" dirty="0"/>
              <a:t>and copy the sources from there.</a:t>
            </a:r>
            <a:endParaRPr lang="de-DE" dirty="0"/>
          </a:p>
          <a:p>
            <a:pPr lvl="0"/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3A7A7CE9-1E0A-8304-8B6B-80DF3EB90A16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195182734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5586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3D7D8646-DFB2-8DD5-59AA-69C1860B2486}"/>
              </a:ext>
            </a:extLst>
          </p:cNvPr>
          <p:cNvSpPr/>
          <p:nvPr userDrawn="1"/>
        </p:nvSpPr>
        <p:spPr>
          <a:xfrm>
            <a:off x="35502" y="506278"/>
            <a:ext cx="9049189" cy="492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10" tIns="45703" rIns="91410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F734D307-CDB9-2A50-F46D-7E72BDC7D68C}"/>
              </a:ext>
            </a:extLst>
          </p:cNvPr>
          <p:cNvSpPr/>
          <p:nvPr userDrawn="1"/>
        </p:nvSpPr>
        <p:spPr>
          <a:xfrm>
            <a:off x="35500" y="472923"/>
            <a:ext cx="6336350" cy="32833"/>
          </a:xfrm>
          <a:prstGeom prst="rect">
            <a:avLst/>
          </a:prstGeom>
          <a:solidFill>
            <a:srgbClr val="006B94"/>
          </a:solidFill>
          <a:ln w="25400" cap="flat" cmpd="sng" algn="ctr">
            <a:noFill/>
            <a:prstDash val="solid"/>
          </a:ln>
          <a:effectLst/>
        </p:spPr>
        <p:txBody>
          <a:bodyPr lIns="91410" tIns="45703" rIns="91410" bIns="45703" rtlCol="0" anchor="ctr"/>
          <a:lstStyle/>
          <a:p>
            <a:endParaRPr lang="de-DE"/>
          </a:p>
        </p:txBody>
      </p:sp>
      <p:sp>
        <p:nvSpPr>
          <p:cNvPr id="14" name="Textplatzhalter 19">
            <a:extLst>
              <a:ext uri="{FF2B5EF4-FFF2-40B4-BE49-F238E27FC236}">
                <a16:creationId xmlns:a16="http://schemas.microsoft.com/office/drawing/2014/main" id="{7D701D51-0481-7B08-161B-D09AD1F2996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64800"/>
            <a:ext cx="8784976" cy="360000"/>
          </a:xfrm>
          <a:prstGeom prst="rect">
            <a:avLst/>
          </a:prstGeom>
        </p:spPr>
        <p:txBody>
          <a:bodyPr/>
          <a:lstStyle>
            <a:lvl1pPr marL="0" indent="-342000">
              <a:lnSpc>
                <a:spcPct val="100000"/>
              </a:lnSpc>
              <a:spcBef>
                <a:spcPts val="0"/>
              </a:spcBef>
              <a:buNone/>
              <a:defRPr lang="de-DE" sz="18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Thank you very much for your attention!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384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89DC8CF6-AE5C-86BC-78C5-28368F748C7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81670" y="627533"/>
            <a:ext cx="8780662" cy="411756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95600" indent="-285750">
              <a:spcBef>
                <a:spcPts val="336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515600" indent="-285750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2235600" indent="-285750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1440000">
              <a:defRPr sz="1400"/>
            </a:lvl6pPr>
          </a:lstStyle>
          <a:p>
            <a:pPr lvl="0"/>
            <a:r>
              <a:rPr lang="fr-FR" dirty="0"/>
              <a:t>Section 1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2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3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4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5</a:t>
            </a:r>
            <a:endParaRPr lang="de-DE" dirty="0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B753C91A-0FE9-AF05-0CAE-0BF2AFE02D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5548" y="3306239"/>
            <a:ext cx="8248756" cy="408502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FFFF00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Tip: For short presentations (e.g., 10-20 minutes), an explicit agenda slide is often unnecessary—instead, dive straight into the topic.</a:t>
            </a:r>
            <a:endParaRPr lang="de-DE" dirty="0"/>
          </a:p>
        </p:txBody>
      </p:sp>
      <p:sp>
        <p:nvSpPr>
          <p:cNvPr id="3" name="Textplatzhalter 20">
            <a:extLst>
              <a:ext uri="{FF2B5EF4-FFF2-40B4-BE49-F238E27FC236}">
                <a16:creationId xmlns:a16="http://schemas.microsoft.com/office/drawing/2014/main" id="{D9D92E6D-81F4-944E-EF76-6D6935DE39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40163" y="4699473"/>
            <a:ext cx="4355592" cy="248361"/>
          </a:xfrm>
          <a:prstGeom prst="rect">
            <a:avLst/>
          </a:prstGeom>
        </p:spPr>
        <p:txBody>
          <a:bodyPr/>
          <a:lstStyle>
            <a:lvl1pPr>
              <a:defRPr sz="1050">
                <a:highlight>
                  <a:srgbClr val="00FFFF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Note: Footer under View  Slide Master!</a:t>
            </a:r>
            <a:endParaRPr lang="de-DE" dirty="0"/>
          </a:p>
        </p:txBody>
      </p:sp>
      <p:sp>
        <p:nvSpPr>
          <p:cNvPr id="7" name="Textfeld 13">
            <a:extLst>
              <a:ext uri="{FF2B5EF4-FFF2-40B4-BE49-F238E27FC236}">
                <a16:creationId xmlns:a16="http://schemas.microsoft.com/office/drawing/2014/main" id="{2B7DF51A-F010-ADFA-2233-1F58DB2E4794}"/>
              </a:ext>
            </a:extLst>
          </p:cNvPr>
          <p:cNvSpPr txBox="1"/>
          <p:nvPr userDrawn="1"/>
        </p:nvSpPr>
        <p:spPr>
          <a:xfrm>
            <a:off x="179512" y="64801"/>
            <a:ext cx="6028523" cy="360000"/>
          </a:xfrm>
          <a:prstGeom prst="rect">
            <a:avLst/>
          </a:prstGeom>
        </p:spPr>
        <p:txBody>
          <a:bodyPr/>
          <a:lstStyle>
            <a:lvl1pPr indent="-342000" eaLnBrk="1" hangingPunct="1"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Verdana" pitchFamily="34" charset="0"/>
                <a:ea typeface="+mj-ea"/>
                <a:cs typeface="+mj-cs"/>
              </a:defRPr>
            </a:lvl1pPr>
            <a:lvl2pPr eaLnBrk="1" hangingPunct="1">
              <a:defRPr sz="2400">
                <a:latin typeface="Verdana" pitchFamily="34" charset="0"/>
              </a:defRPr>
            </a:lvl2pPr>
            <a:lvl3pPr eaLnBrk="1" hangingPunct="1">
              <a:defRPr sz="2400">
                <a:latin typeface="Verdana" pitchFamily="34" charset="0"/>
              </a:defRPr>
            </a:lvl3pPr>
            <a:lvl4pPr eaLnBrk="1" hangingPunct="1">
              <a:defRPr sz="2400">
                <a:latin typeface="Verdana" pitchFamily="34" charset="0"/>
              </a:defRPr>
            </a:lvl4pPr>
            <a:lvl5pPr eaLnBrk="1" hangingPunct="1">
              <a:defRPr sz="2400">
                <a:latin typeface="Verdana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lvl="0"/>
            <a:r>
              <a:rPr lang="de-DE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0770436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2F59948-F7DF-AADD-5792-D86747B41F98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79512" y="627533"/>
            <a:ext cx="8784975" cy="4202235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  <a:p>
            <a:pPr lvl="4"/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4800"/>
            <a:ext cx="6198428" cy="360000"/>
          </a:xfrm>
          <a:prstGeom prst="rect">
            <a:avLst/>
          </a:prstGeom>
        </p:spPr>
        <p:txBody>
          <a:bodyPr/>
          <a:lstStyle>
            <a:lvl1pPr indent="-342000" algn="l"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8962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 einspaltig m.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B88BC0-FE0C-6932-5A7E-75B3132DEE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513" y="64799"/>
            <a:ext cx="6198427" cy="360000"/>
          </a:xfrm>
        </p:spPr>
        <p:txBody>
          <a:bodyPr/>
          <a:lstStyle>
            <a:lvl1pPr>
              <a:defRPr lang="en-US" sz="1800" b="1" smtClean="0">
                <a:solidFill>
                  <a:schemeClr val="tx1">
                    <a:lumMod val="50000"/>
                    <a:lumOff val="50000"/>
                  </a:schemeClr>
                </a:solidFill>
                <a:ea typeface="+mj-ea"/>
                <a:cs typeface="+mj-cs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z="2400" smtClean="0"/>
            </a:lvl4pPr>
            <a:lvl5pPr>
              <a:defRPr lang="en-US" sz="2400"/>
            </a:lvl5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subheading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FA1D20-B2CE-F704-31FF-0E9E42DEE54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 err="1"/>
              <a:t>Textmasterformate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5353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llen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0197F-3900-F332-7341-B317A49B9DDC}"/>
              </a:ext>
            </a:extLst>
          </p:cNvPr>
          <p:cNvSpPr txBox="1"/>
          <p:nvPr userDrawn="1"/>
        </p:nvSpPr>
        <p:spPr>
          <a:xfrm>
            <a:off x="179512" y="64800"/>
            <a:ext cx="3013473" cy="360000"/>
          </a:xfrm>
          <a:prstGeom prst="rect">
            <a:avLst/>
          </a:prstGeom>
        </p:spPr>
        <p:txBody>
          <a:bodyPr/>
          <a:lstStyle>
            <a:lvl1pPr marL="0" marR="0" lvl="0" indent="-34200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Verdana" pitchFamily="34" charset="0"/>
                <a:ea typeface="+mj-ea"/>
                <a:cs typeface="+mj-cs"/>
              </a:defRPr>
            </a:lvl1pPr>
            <a:lvl2pPr eaLnBrk="1" hangingPunct="1">
              <a:defRPr sz="2400">
                <a:latin typeface="Verdana" pitchFamily="34" charset="0"/>
              </a:defRPr>
            </a:lvl2pPr>
            <a:lvl3pPr eaLnBrk="1" hangingPunct="1">
              <a:defRPr sz="2400">
                <a:latin typeface="Verdana" pitchFamily="34" charset="0"/>
              </a:defRPr>
            </a:lvl3pPr>
            <a:lvl4pPr eaLnBrk="1" hangingPunct="1">
              <a:defRPr sz="2400">
                <a:latin typeface="Verdana" pitchFamily="34" charset="0"/>
              </a:defRPr>
            </a:lvl4pPr>
            <a:lvl5pPr eaLnBrk="1" hangingPunct="1">
              <a:defRPr sz="2400">
                <a:latin typeface="Verdana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lvl="0"/>
            <a:r>
              <a:rPr lang="de-DE" dirty="0" err="1"/>
              <a:t>Bibliography</a:t>
            </a:r>
            <a:endParaRPr lang="de-DE" dirty="0"/>
          </a:p>
        </p:txBody>
      </p:sp>
      <p:sp>
        <p:nvSpPr>
          <p:cNvPr id="3" name="Textplatzhalter 6">
            <a:extLst>
              <a:ext uri="{FF2B5EF4-FFF2-40B4-BE49-F238E27FC236}">
                <a16:creationId xmlns:a16="http://schemas.microsoft.com/office/drawing/2014/main" id="{7539F537-B62B-ABB8-5312-3B865B4E534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7800" y="627533"/>
            <a:ext cx="8785225" cy="4201488"/>
          </a:xfrm>
        </p:spPr>
        <p:txBody>
          <a:bodyPr>
            <a:normAutofit/>
          </a:bodyPr>
          <a:lstStyle>
            <a:lvl1pPr>
              <a:buFont typeface="+mj-lt"/>
              <a:buAutoNum type="arabicParenBoth"/>
              <a:defRPr sz="1000"/>
            </a:lvl1pPr>
          </a:lstStyle>
          <a:p>
            <a:pPr lvl="0"/>
            <a:r>
              <a:rPr lang="de-DE" dirty="0"/>
              <a:t>Engineers Australia, „Cook Islands </a:t>
            </a:r>
            <a:r>
              <a:rPr lang="de-DE" dirty="0" err="1"/>
              <a:t>Renewable</a:t>
            </a:r>
            <a:r>
              <a:rPr lang="de-DE" dirty="0"/>
              <a:t> Energy“, Australien, 15.07.2015. Zugriff am: 03.10.2017. [Online]. Verfügbar unter: https://www.engineersaustralia.org.au/portal/news/cook-islands-renewable-energy</a:t>
            </a:r>
          </a:p>
          <a:p>
            <a:pPr lvl="0"/>
            <a:r>
              <a:rPr lang="de-DE" dirty="0"/>
              <a:t>IEEE </a:t>
            </a:r>
            <a:r>
              <a:rPr lang="de-DE" dirty="0" err="1"/>
              <a:t>Criteria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Class IE Electric Systems, IEEE Standard 308, 1969. 	</a:t>
            </a:r>
          </a:p>
          <a:p>
            <a:pPr lvl="0"/>
            <a:r>
              <a:rPr lang="de-DE" dirty="0"/>
              <a:t>G. Liu, K. Y. Lee, and H. F. Jordan, „TDM and TWDM de </a:t>
            </a:r>
            <a:r>
              <a:rPr lang="de-DE" dirty="0" err="1"/>
              <a:t>Bruijn</a:t>
            </a:r>
            <a:r>
              <a:rPr lang="de-DE" dirty="0"/>
              <a:t> </a:t>
            </a:r>
            <a:r>
              <a:rPr lang="de-DE" dirty="0" err="1"/>
              <a:t>networks</a:t>
            </a:r>
            <a:r>
              <a:rPr lang="de-DE" dirty="0"/>
              <a:t> and </a:t>
            </a:r>
            <a:r>
              <a:rPr lang="de-DE" dirty="0" err="1"/>
              <a:t>shufflenets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optical</a:t>
            </a:r>
            <a:r>
              <a:rPr lang="de-DE" dirty="0"/>
              <a:t> </a:t>
            </a:r>
            <a:r>
              <a:rPr lang="de-DE" dirty="0" err="1"/>
              <a:t>communications</a:t>
            </a:r>
            <a:r>
              <a:rPr lang="de-DE" dirty="0"/>
              <a:t>“ IEEE Trans. Comp., vol. 46, pp. 695-701, Juni 1997.</a:t>
            </a:r>
          </a:p>
          <a:p>
            <a:pPr lvl="0"/>
            <a:r>
              <a:rPr lang="de-DE" dirty="0"/>
              <a:t>J. O. Williams, „</a:t>
            </a:r>
            <a:r>
              <a:rPr lang="de-DE" dirty="0" err="1"/>
              <a:t>Acoustic</a:t>
            </a:r>
            <a:r>
              <a:rPr lang="de-DE" dirty="0"/>
              <a:t>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“ B.Sc. Thesis, </a:t>
            </a:r>
            <a:r>
              <a:rPr lang="de-DE" dirty="0" err="1"/>
              <a:t>Sch</a:t>
            </a:r>
            <a:r>
              <a:rPr lang="de-DE" dirty="0"/>
              <a:t>. </a:t>
            </a:r>
            <a:r>
              <a:rPr lang="de-DE" dirty="0" err="1"/>
              <a:t>of</a:t>
            </a:r>
            <a:r>
              <a:rPr lang="de-DE" dirty="0"/>
              <a:t> Eng. and </a:t>
            </a:r>
            <a:r>
              <a:rPr lang="de-DE" dirty="0" err="1"/>
              <a:t>Appl</a:t>
            </a:r>
            <a:r>
              <a:rPr lang="de-DE" dirty="0"/>
              <a:t>. Sciences., Harvard Univ., Cambridge, 2013</a:t>
            </a:r>
          </a:p>
          <a:p>
            <a:pPr lvl="0"/>
            <a:endParaRPr lang="de-DE" dirty="0"/>
          </a:p>
        </p:txBody>
      </p:sp>
      <p:sp>
        <p:nvSpPr>
          <p:cNvPr id="4" name="Textplatzhalter 20">
            <a:extLst>
              <a:ext uri="{FF2B5EF4-FFF2-40B4-BE49-F238E27FC236}">
                <a16:creationId xmlns:a16="http://schemas.microsoft.com/office/drawing/2014/main" id="{B82FAA21-07F4-7396-50B3-A122C6F01B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6572" y="3613026"/>
            <a:ext cx="8248756" cy="481480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00FFFF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Note: Standalone links are not sources! Use of a standard such as IEEE is mandatory.</a:t>
            </a:r>
          </a:p>
          <a:p>
            <a:pPr lvl="0"/>
            <a:r>
              <a:rPr lang="en-US" dirty="0"/>
              <a:t>References directly on the slides!</a:t>
            </a:r>
            <a:endParaRPr lang="de-DE" dirty="0"/>
          </a:p>
        </p:txBody>
      </p:sp>
      <p:sp>
        <p:nvSpPr>
          <p:cNvPr id="5" name="Textplatzhalter 20">
            <a:extLst>
              <a:ext uri="{FF2B5EF4-FFF2-40B4-BE49-F238E27FC236}">
                <a16:creationId xmlns:a16="http://schemas.microsoft.com/office/drawing/2014/main" id="{353F201B-5CF6-8FF9-9E4C-6B25D49F37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140" y="4155742"/>
            <a:ext cx="7543740" cy="481480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FFFF00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Tip: Connect a (shared) </a:t>
            </a:r>
            <a:r>
              <a:rPr lang="en-US" dirty="0" err="1"/>
              <a:t>Citavi</a:t>
            </a:r>
            <a:r>
              <a:rPr lang="en-US" dirty="0"/>
              <a:t>/Zotero project to an empty Word file</a:t>
            </a:r>
          </a:p>
          <a:p>
            <a:pPr lvl="0"/>
            <a:r>
              <a:rPr lang="en-US" dirty="0"/>
              <a:t>and copy the sources from there.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8507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89DC8CF6-AE5C-86BC-78C5-28368F748C7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81670" y="954404"/>
            <a:ext cx="8780662" cy="379069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95600" indent="-285750">
              <a:spcBef>
                <a:spcPts val="336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515600" indent="-285750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2235600" indent="-285750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1440000">
              <a:defRPr sz="1400"/>
            </a:lvl6pPr>
          </a:lstStyle>
          <a:p>
            <a:pPr lvl="0"/>
            <a:r>
              <a:rPr lang="fr-FR" dirty="0"/>
              <a:t>Section 1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2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3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4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Section 5</a:t>
            </a:r>
            <a:endParaRPr lang="de-DE" dirty="0"/>
          </a:p>
          <a:p>
            <a:pPr lvl="0"/>
            <a:endParaRPr lang="de-DE" dirty="0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B753C91A-0FE9-AF05-0CAE-0BF2AFE02D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5548" y="4082243"/>
            <a:ext cx="8248756" cy="408502"/>
          </a:xfrm>
          <a:prstGeom prst="rect">
            <a:avLst/>
          </a:prstGeom>
        </p:spPr>
        <p:txBody>
          <a:bodyPr/>
          <a:lstStyle>
            <a:lvl1pPr algn="ctr">
              <a:defRPr sz="1200" u="none">
                <a:highlight>
                  <a:srgbClr val="FFFF00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Tip: For short presentations (e.g., 10-20 minutes), an explicit agenda slide is often unnecessary—instead, dive straight into the topic.</a:t>
            </a:r>
            <a:endParaRPr lang="de-DE" dirty="0"/>
          </a:p>
        </p:txBody>
      </p:sp>
      <p:sp>
        <p:nvSpPr>
          <p:cNvPr id="13" name="Textplatzhalter 20">
            <a:extLst>
              <a:ext uri="{FF2B5EF4-FFF2-40B4-BE49-F238E27FC236}">
                <a16:creationId xmlns:a16="http://schemas.microsoft.com/office/drawing/2014/main" id="{20E45CEA-3FCA-6112-0357-66EF6611014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3654" y="350661"/>
            <a:ext cx="6751526" cy="267300"/>
          </a:xfrm>
          <a:prstGeom prst="rect">
            <a:avLst/>
          </a:prstGeom>
        </p:spPr>
        <p:txBody>
          <a:bodyPr/>
          <a:lstStyle>
            <a:lvl1pPr>
              <a:defRPr sz="1050">
                <a:highlight>
                  <a:srgbClr val="FFFF00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Tip: If you want to use them, rename the agenda sections under View  Slide Master.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78DEC90-52CE-F318-0850-FBDDAF393328}"/>
              </a:ext>
            </a:extLst>
          </p:cNvPr>
          <p:cNvSpPr txBox="1"/>
          <p:nvPr userDrawn="1"/>
        </p:nvSpPr>
        <p:spPr>
          <a:xfrm>
            <a:off x="177355" y="627533"/>
            <a:ext cx="8784976" cy="411535"/>
          </a:xfrm>
          <a:prstGeom prst="rect">
            <a:avLst/>
          </a:prstGeom>
        </p:spPr>
        <p:txBody>
          <a:bodyPr/>
          <a:lstStyle>
            <a:lvl1pPr eaLnBrk="1" hangingPunct="1">
              <a:tabLst/>
              <a:defRPr sz="1600" b="1" baseline="0">
                <a:latin typeface="Verdana" pitchFamily="34" charset="0"/>
                <a:ea typeface="+mj-ea"/>
                <a:cs typeface="+mj-cs"/>
              </a:defRPr>
            </a:lvl1pPr>
            <a:lvl2pPr eaLnBrk="1" hangingPunct="1">
              <a:defRPr sz="2400">
                <a:latin typeface="Verdana" pitchFamily="34" charset="0"/>
              </a:defRPr>
            </a:lvl2pPr>
            <a:lvl3pPr eaLnBrk="1" hangingPunct="1">
              <a:defRPr sz="2400">
                <a:latin typeface="Verdana" pitchFamily="34" charset="0"/>
              </a:defRPr>
            </a:lvl3pPr>
            <a:lvl4pPr eaLnBrk="1" hangingPunct="1">
              <a:defRPr sz="2400">
                <a:latin typeface="Verdana" pitchFamily="34" charset="0"/>
              </a:defRPr>
            </a:lvl4pPr>
            <a:lvl5pPr eaLnBrk="1" hangingPunct="1">
              <a:defRPr sz="2400">
                <a:latin typeface="Verdana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lvl="0"/>
            <a:r>
              <a:rPr lang="de-DE" dirty="0"/>
              <a:t>Agenda</a:t>
            </a:r>
          </a:p>
        </p:txBody>
      </p:sp>
      <p:sp>
        <p:nvSpPr>
          <p:cNvPr id="3" name="Textplatzhalter 20">
            <a:extLst>
              <a:ext uri="{FF2B5EF4-FFF2-40B4-BE49-F238E27FC236}">
                <a16:creationId xmlns:a16="http://schemas.microsoft.com/office/drawing/2014/main" id="{D9D92E6D-81F4-944E-EF76-6D6935DE39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21088" y="4745102"/>
            <a:ext cx="4355592" cy="248361"/>
          </a:xfrm>
          <a:prstGeom prst="rect">
            <a:avLst/>
          </a:prstGeom>
        </p:spPr>
        <p:txBody>
          <a:bodyPr/>
          <a:lstStyle>
            <a:lvl1pPr>
              <a:defRPr sz="1050">
                <a:highlight>
                  <a:srgbClr val="00FFFF"/>
                </a:highlight>
                <a:sym typeface="Wingdings" panose="05000000000000000000" pitchFamily="2" charset="2"/>
              </a:defRPr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Note: Footer under View  Slide Master!</a:t>
            </a:r>
            <a:endParaRPr lang="de-DE" dirty="0"/>
          </a:p>
        </p:txBody>
      </p:sp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801B8D1B-6EB2-6B91-86BB-50D51355320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535712849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2274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215E373C-CEA4-E4BE-1ACC-EF3EFDB9FB8B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323680506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E9EEF6-8F68-0706-D24B-A5F0EE265DD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8635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8562590" y="4948227"/>
            <a:ext cx="40819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77200" algn="r"/>
              </a:tabLst>
              <a:defRPr/>
            </a:pPr>
            <a:r>
              <a:rPr lang="de-DE" altLang="de-DE" sz="800" dirty="0">
                <a:latin typeface="Verdana" panose="020B0604030504040204" pitchFamily="34" charset="0"/>
              </a:rPr>
              <a:t>	 |  </a:t>
            </a:r>
            <a:fld id="{58FE950D-A634-4C69-A708-FF0955F2254A}" type="slidenum">
              <a:rPr lang="de-DE" altLang="de-DE" sz="800" smtClean="0">
                <a:latin typeface="Verdana" panose="020B060403050404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8077200" algn="r"/>
                </a:tabLst>
                <a:defRPr/>
              </a:pPr>
              <a:t>‹#›</a:t>
            </a:fld>
            <a:endParaRPr lang="de-DE" altLang="de-DE" sz="800" dirty="0">
              <a:latin typeface="Verdana" panose="020B0604030504040204" pitchFamily="34" charset="0"/>
            </a:endParaRPr>
          </a:p>
          <a:p>
            <a:pPr eaLnBrk="1" hangingPunct="1"/>
            <a:endParaRPr lang="de-DE" altLang="de-DE" sz="800" dirty="0">
              <a:latin typeface="Verdana" panose="020B0604030504040204" pitchFamily="34" charset="0"/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79512" y="627534"/>
            <a:ext cx="8784976" cy="411535"/>
          </a:xfrm>
          <a:prstGeom prst="rect">
            <a:avLst/>
          </a:prstGeom>
        </p:spPr>
        <p:txBody>
          <a:bodyPr/>
          <a:lstStyle>
            <a:lvl1pPr algn="l">
              <a:tabLst/>
              <a:defRPr sz="1600" b="1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de-DE" dirty="0"/>
              <a:t>Edit </a:t>
            </a:r>
            <a:r>
              <a:rPr lang="de-DE" dirty="0" err="1"/>
              <a:t>heading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AE2A271A-7438-9BC9-6604-14AAF35A07A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37832809"/>
              </p:ext>
            </p:extLst>
          </p:nvPr>
        </p:nvGraphicFramePr>
        <p:xfrm>
          <a:off x="179512" y="78581"/>
          <a:ext cx="6192338" cy="25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7EFD34-412A-057F-FAC8-E3DD4C71510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9512" y="1039069"/>
            <a:ext cx="8784975" cy="379069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0"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648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3pPr>
            <a:lvl4pPr marL="108000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4pPr>
            <a:lvl5pPr marL="1537450" indent="-285750">
              <a:spcBef>
                <a:spcPts val="35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Edit text master formats by clicking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0325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orient="horz" pos="32">
          <p15:clr>
            <a:srgbClr val="FBAE40"/>
          </p15:clr>
        </p15:guide>
        <p15:guide id="4" orient="horz" pos="2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5E0D48B-DC3A-AC85-DA1E-54BADB29616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40880" y="91423"/>
            <a:ext cx="2043811" cy="41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47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90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FA7E4C7-E7F6-A655-141F-EBDE472AF70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62590" y="4948227"/>
            <a:ext cx="40819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77200" algn="r"/>
              </a:tabLst>
              <a:defRPr/>
            </a:pPr>
            <a:r>
              <a:rPr lang="de-DE" altLang="de-DE" sz="800" dirty="0">
                <a:latin typeface="Verdana" panose="020B0604030504040204" pitchFamily="34" charset="0"/>
              </a:rPr>
              <a:t>	 |  </a:t>
            </a:r>
            <a:fld id="{58FE950D-A634-4C69-A708-FF0955F2254A}" type="slidenum">
              <a:rPr lang="de-DE" altLang="de-DE" sz="800" smtClean="0">
                <a:latin typeface="Verdana" panose="020B060403050404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8077200" algn="r"/>
                </a:tabLst>
                <a:defRPr/>
              </a:pPr>
              <a:t>‹#›</a:t>
            </a:fld>
            <a:endParaRPr lang="de-DE" altLang="de-DE" sz="800" dirty="0">
              <a:latin typeface="Verdana" panose="020B0604030504040204" pitchFamily="34" charset="0"/>
            </a:endParaRPr>
          </a:p>
          <a:p>
            <a:pPr eaLnBrk="1" hangingPunct="1"/>
            <a:endParaRPr lang="de-DE" altLang="de-DE" sz="800" dirty="0">
              <a:latin typeface="Verdana" panose="020B0604030504040204" pitchFamily="34" charset="0"/>
            </a:endParaRPr>
          </a:p>
        </p:txBody>
      </p:sp>
      <p:sp>
        <p:nvSpPr>
          <p:cNvPr id="3" name="Textplatzhalter 12">
            <a:extLst>
              <a:ext uri="{FF2B5EF4-FFF2-40B4-BE49-F238E27FC236}">
                <a16:creationId xmlns:a16="http://schemas.microsoft.com/office/drawing/2014/main" id="{E33FF350-45F0-3AA6-91B2-DB49263BFE1D}"/>
              </a:ext>
            </a:extLst>
          </p:cNvPr>
          <p:cNvSpPr txBox="1">
            <a:spLocks/>
          </p:cNvSpPr>
          <p:nvPr userDrawn="1"/>
        </p:nvSpPr>
        <p:spPr>
          <a:xfrm>
            <a:off x="173212" y="4904809"/>
            <a:ext cx="2659062" cy="21749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2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&gt;"/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ts val="1600"/>
              </a:spcBef>
              <a:spcAft>
                <a:spcPct val="0"/>
              </a:spcAft>
              <a:buFont typeface="Arial" panose="020B0604020202020204" pitchFamily="34" charset="0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&gt;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de-DE" dirty="0"/>
              <a:t>Short title/reason for the presentation</a:t>
            </a:r>
            <a:endParaRPr lang="de-DE" altLang="de-DE" dirty="0"/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71B0FF55-E438-1860-F4FC-7533111E8887}"/>
              </a:ext>
            </a:extLst>
          </p:cNvPr>
          <p:cNvSpPr txBox="1">
            <a:spLocks/>
          </p:cNvSpPr>
          <p:nvPr userDrawn="1"/>
        </p:nvSpPr>
        <p:spPr>
          <a:xfrm>
            <a:off x="4927600" y="4904809"/>
            <a:ext cx="2901950" cy="21749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2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&gt;"/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ts val="1600"/>
              </a:spcBef>
              <a:spcAft>
                <a:spcPct val="0"/>
              </a:spcAft>
              <a:buFont typeface="Arial" panose="020B0604020202020204" pitchFamily="34" charset="0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&gt;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tabLst>
                <a:tab pos="8077200" algn="r"/>
              </a:tabLst>
              <a:defRPr/>
            </a:pPr>
            <a:r>
              <a:rPr lang="de-DE" altLang="de-DE" dirty="0"/>
              <a:t>Speakers (last </a:t>
            </a:r>
            <a:r>
              <a:rPr lang="de-DE" altLang="de-DE" dirty="0" err="1"/>
              <a:t>names</a:t>
            </a:r>
            <a:r>
              <a:rPr lang="de-DE" altLang="de-DE" dirty="0"/>
              <a:t>)</a:t>
            </a:r>
          </a:p>
        </p:txBody>
      </p:sp>
      <p:sp>
        <p:nvSpPr>
          <p:cNvPr id="5" name="Textplatzhalter 12">
            <a:extLst>
              <a:ext uri="{FF2B5EF4-FFF2-40B4-BE49-F238E27FC236}">
                <a16:creationId xmlns:a16="http://schemas.microsoft.com/office/drawing/2014/main" id="{4B5DCC06-A398-6314-19D2-CB5F34CEA497}"/>
              </a:ext>
            </a:extLst>
          </p:cNvPr>
          <p:cNvSpPr txBox="1">
            <a:spLocks/>
          </p:cNvSpPr>
          <p:nvPr userDrawn="1"/>
        </p:nvSpPr>
        <p:spPr>
          <a:xfrm>
            <a:off x="7917812" y="4904809"/>
            <a:ext cx="796540" cy="21749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2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&gt;"/>
              <a:defRPr sz="1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ts val="1600"/>
              </a:spcBef>
              <a:spcAft>
                <a:spcPct val="0"/>
              </a:spcAft>
              <a:buFont typeface="Arial" panose="020B0604020202020204" pitchFamily="34" charset="0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723900" indent="-3683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&gt;"/>
              <a:defRPr sz="7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tabLst>
                <a:tab pos="8077200" algn="r"/>
              </a:tabLst>
              <a:defRPr/>
            </a:pPr>
            <a:r>
              <a:rPr lang="de-DE" altLang="de-DE" dirty="0"/>
              <a:t>Date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D0EF358-FB2B-392C-4661-15400DFE60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66050" y="4948227"/>
            <a:ext cx="876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77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77200" algn="r"/>
              </a:tabLst>
              <a:defRPr/>
            </a:pPr>
            <a:r>
              <a:rPr lang="de-DE" altLang="de-DE" sz="800" dirty="0">
                <a:latin typeface="Verdana" panose="020B0604030504040204" pitchFamily="34" charset="0"/>
              </a:rPr>
              <a:t>	 |</a:t>
            </a:r>
          </a:p>
          <a:p>
            <a:pPr eaLnBrk="1" hangingPunct="1"/>
            <a:endParaRPr lang="de-DE" altLang="de-DE" sz="800" dirty="0">
              <a:latin typeface="Verdana" panose="020B0604030504040204" pitchFamily="34" charset="0"/>
            </a:endParaRP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42E97BC-A33D-183E-3B84-FD4E6FD95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3858" y="2363661"/>
            <a:ext cx="4018561" cy="46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Edit </a:t>
            </a:r>
            <a:r>
              <a:rPr lang="de-DE" dirty="0" err="1"/>
              <a:t>footer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!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6D423AE-077A-9F1C-FE86-C4E09471595E}"/>
              </a:ext>
            </a:extLst>
          </p:cNvPr>
          <p:cNvSpPr/>
          <p:nvPr userDrawn="1"/>
        </p:nvSpPr>
        <p:spPr>
          <a:xfrm>
            <a:off x="35502" y="506278"/>
            <a:ext cx="9049189" cy="492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10" tIns="45703" rIns="91410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B41B3ED-6F8C-9E15-5398-843ADB78EC4E}"/>
              </a:ext>
            </a:extLst>
          </p:cNvPr>
          <p:cNvSpPr/>
          <p:nvPr userDrawn="1"/>
        </p:nvSpPr>
        <p:spPr>
          <a:xfrm>
            <a:off x="35500" y="472923"/>
            <a:ext cx="6336350" cy="32833"/>
          </a:xfrm>
          <a:prstGeom prst="rect">
            <a:avLst/>
          </a:prstGeom>
          <a:solidFill>
            <a:srgbClr val="006B94"/>
          </a:solidFill>
          <a:ln w="25400" cap="flat" cmpd="sng" algn="ctr">
            <a:noFill/>
            <a:prstDash val="solid"/>
          </a:ln>
          <a:effectLst/>
        </p:spPr>
        <p:txBody>
          <a:bodyPr lIns="91410" tIns="45703" rIns="91410" bIns="45703" rtlCol="0" anchor="ctr"/>
          <a:lstStyle/>
          <a:p>
            <a:endParaRPr lang="de-D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58D3F4-C34A-13F3-9A7D-7CE57826875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040880" y="91423"/>
            <a:ext cx="2043811" cy="41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3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885" r:id="rId2"/>
    <p:sldLayoutId id="2147483884" r:id="rId3"/>
    <p:sldLayoutId id="2147483908" r:id="rId4"/>
    <p:sldLayoutId id="2147483898" r:id="rId5"/>
    <p:sldLayoutId id="2147483903" r:id="rId6"/>
    <p:sldLayoutId id="2147483899" r:id="rId7"/>
    <p:sldLayoutId id="2147483900" r:id="rId8"/>
    <p:sldLayoutId id="2147483901" r:id="rId9"/>
    <p:sldLayoutId id="2147483902" r:id="rId10"/>
    <p:sldLayoutId id="2147483905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accent5">
              <a:lumMod val="75000"/>
              <a:lumOff val="25000"/>
            </a:schemeClr>
          </a:solidFill>
          <a:latin typeface="Verdana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ts val="2000"/>
        </a:spcBef>
        <a:spcAft>
          <a:spcPct val="0"/>
        </a:spcAft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723900" indent="-368300" algn="l" rtl="0" eaLnBrk="1" fontAlgn="base" hangingPunct="1">
        <a:spcBef>
          <a:spcPct val="20000"/>
        </a:spcBef>
        <a:spcAft>
          <a:spcPct val="0"/>
        </a:spcAft>
        <a:buFont typeface="Verdana" panose="020B0604030504040204" pitchFamily="34" charset="0"/>
        <a:buChar char="&gt;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ts val="1600"/>
        </a:spcBef>
        <a:spcAft>
          <a:spcPct val="0"/>
        </a:spcAft>
        <a:buFont typeface="Arial" panose="020B0604020202020204" pitchFamily="34" charset="0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723900" indent="-3683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FFDCF7E-D527-4FA4-095C-58BA88549F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5D2DFBBF-BD79-6E82-4EDF-F085EDB0A5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78077AF-66B1-7A6F-04DF-2E7F039B0D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8263E53-AFBB-78BF-7CAC-4E56D8C695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9C930AE-C0B1-278F-8330-B0216685EF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682B9DA-A482-F30E-5945-B915AB8FD4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18303" y="91421"/>
            <a:ext cx="2232713" cy="1251601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82CDD76-99F2-B390-37B7-A599F6C6C7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016" y="91422"/>
            <a:ext cx="2232713" cy="125160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811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ED10E9-B875-ABC2-3B54-36371C75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483D8B-F879-5F22-42BD-A890660714C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51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A1C075-6724-F167-2E48-C83465474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43320E-58F7-7EFF-08F4-24DA0AAE4AE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594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BD2302-2D3A-0FDC-4208-AC198A8BA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02664F-4614-249D-50D6-DF702A37DCA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6481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49328E-DCB8-2692-46D1-FE17F966E3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8448C-FAFA-6247-9157-B3A8CADF4E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C46D41-C35E-FC64-DFDA-0A0228F864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08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AD917-DC94-4D20-B61F-12B15F82939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Professur Logo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10E387-59A9-4200-9910-B63F69879E2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A88D3EC-1903-4ABE-8950-5F5A4AAFF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39" y="1963076"/>
            <a:ext cx="7392202" cy="1499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856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AD917-DC94-4D20-B61F-12B15F82939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Professur Logo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10E387-59A9-4200-9910-B63F69879E2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67DA3F18-667A-4052-8406-6446E0187379}"/>
              </a:ext>
            </a:extLst>
          </p:cNvPr>
          <p:cNvGrpSpPr/>
          <p:nvPr/>
        </p:nvGrpSpPr>
        <p:grpSpPr>
          <a:xfrm>
            <a:off x="165100" y="1905001"/>
            <a:ext cx="8909050" cy="1663799"/>
            <a:chOff x="1187450" y="2349500"/>
            <a:chExt cx="9598540" cy="1913463"/>
          </a:xfrm>
        </p:grpSpPr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D6C69C16-D4CF-4687-B236-6DA7A807D7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7450" y="2349500"/>
              <a:ext cx="9525000" cy="1104900"/>
            </a:xfrm>
            <a:prstGeom prst="rect">
              <a:avLst/>
            </a:prstGeom>
          </p:spPr>
        </p:pic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CD4BBB2A-D0C0-4257-8272-B3357278ED5C}"/>
                </a:ext>
              </a:extLst>
            </p:cNvPr>
            <p:cNvSpPr txBox="1"/>
            <p:nvPr/>
          </p:nvSpPr>
          <p:spPr>
            <a:xfrm>
              <a:off x="1735421" y="3590439"/>
              <a:ext cx="9050569" cy="6725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3200" dirty="0">
                  <a:solidFill>
                    <a:srgbClr val="006B94"/>
                  </a:solidFill>
                  <a:latin typeface="Linotype Syntax Com Medium" panose="020B0604020202020204" pitchFamily="34" charset="0"/>
                </a:rPr>
                <a:t>Construction Engineering and 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93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AD917-DC94-4D20-B61F-12B15F82939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 err="1"/>
              <a:t>bmi</a:t>
            </a:r>
            <a:r>
              <a:rPr lang="de-DE" dirty="0"/>
              <a:t> Logo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39630793-01AE-4EE2-A663-BCF9091356D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808" y="1650177"/>
            <a:ext cx="4954385" cy="2568633"/>
          </a:xfr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10E387-59A9-4200-9910-B63F69879E2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0AC338E-9899-4CCB-824A-9A91A04FAAC0}"/>
              </a:ext>
            </a:extLst>
          </p:cNvPr>
          <p:cNvSpPr/>
          <p:nvPr/>
        </p:nvSpPr>
        <p:spPr>
          <a:xfrm>
            <a:off x="1845556" y="4175468"/>
            <a:ext cx="5594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 err="1">
                <a:solidFill>
                  <a:srgbClr val="006B94"/>
                </a:solidFill>
              </a:rPr>
              <a:t>BuiltEnvironment</a:t>
            </a:r>
            <a:r>
              <a:rPr lang="de-DE" sz="2400" dirty="0">
                <a:solidFill>
                  <a:srgbClr val="006B94"/>
                </a:solidFill>
              </a:rPr>
              <a:t>-Management-Institute</a:t>
            </a:r>
          </a:p>
        </p:txBody>
      </p:sp>
    </p:spTree>
    <p:extLst>
      <p:ext uri="{BB962C8B-B14F-4D97-AF65-F5344CB8AC3E}">
        <p14:creationId xmlns:p14="http://schemas.microsoft.com/office/powerpoint/2010/main" val="409804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B571E-4184-4E93-8152-3280B798A92F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 err="1"/>
              <a:t>bmi</a:t>
            </a:r>
            <a:r>
              <a:rPr lang="de-DE" dirty="0"/>
              <a:t> – </a:t>
            </a:r>
            <a:r>
              <a:rPr lang="de-DE" dirty="0" err="1"/>
              <a:t>bbv</a:t>
            </a:r>
            <a:r>
              <a:rPr lang="de-DE" dirty="0"/>
              <a:t>  Logo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389FEC-66DB-4EAE-9FF1-CF8C5FC043D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A8B8189-58D2-40AB-81EA-02C765CFD2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594" y="1340593"/>
            <a:ext cx="2764465" cy="143255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60BF446-E3E2-4F98-94DA-2EC13DDF7949}"/>
              </a:ext>
            </a:extLst>
          </p:cNvPr>
          <p:cNvSpPr txBox="1">
            <a:spLocks noChangeAspect="1"/>
          </p:cNvSpPr>
          <p:nvPr/>
        </p:nvSpPr>
        <p:spPr>
          <a:xfrm>
            <a:off x="863607" y="2767512"/>
            <a:ext cx="766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solidFill>
                  <a:srgbClr val="006B94"/>
                </a:solidFill>
                <a:latin typeface="Linotype Syntax Com Medium" panose="020B0604020202020204" pitchFamily="34" charset="0"/>
              </a:rPr>
              <a:t>Professur Baubetrieb und Bauverfahren 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ED90371-1A08-4C59-B57F-1CBD481702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55" y="1421531"/>
            <a:ext cx="4925126" cy="125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00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AD917-DC94-4D20-B61F-12B15F82939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Uni Logo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10E387-59A9-4200-9910-B63F69879E2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B4BAE9E-628C-44B5-AE75-08EA130489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67" y="1336174"/>
            <a:ext cx="3596179" cy="2114553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68EAE6AF-29C1-45AF-8630-B2C2E0B01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103" y="1336174"/>
            <a:ext cx="4947385" cy="57389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EBEFED8-E3D3-4BF4-B939-01891273E6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103" y="2189144"/>
            <a:ext cx="4947385" cy="126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16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85138-BEAD-4CF3-93F2-A2F1E391CB7D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Farbwerte  (RGB) 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59CF5B-E65F-4025-ACF5-79A9382A1DB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E323D0A-9944-4687-B469-53B98621E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70" y="1241803"/>
            <a:ext cx="7338239" cy="335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9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FE0EB-FC8C-0D07-3C43-C846D95EB9E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8EB60-81D3-E6AF-AFAE-D7AE56F1E6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023EF96-0A0E-B560-A21E-623ECF93BD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42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85138-BEAD-4CF3-93F2-A2F1E391CB7D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Farbwerte (CMYK)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59CF5B-E65F-4025-ACF5-79A9382A1DB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79512" y="64800"/>
            <a:ext cx="6190808" cy="360000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Logos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FED3F43-9056-4E83-9E06-420CA88DB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58" y="1039069"/>
            <a:ext cx="6722462" cy="384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406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CB3B9-C6ED-04E6-32AD-F6EBACFD1BA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B1D3E9-1DEE-987D-6121-B992E39C1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6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A21517-0B39-1B3B-B47D-E23333CCFA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1FBD7F-5FA8-7AB8-70CC-AB596646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E89F80-6F13-7706-9AF7-2385187280E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48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7" descr="Kundenbewertung mit einfarbiger Füllung">
            <a:extLst>
              <a:ext uri="{FF2B5EF4-FFF2-40B4-BE49-F238E27FC236}">
                <a16:creationId xmlns:a16="http://schemas.microsoft.com/office/drawing/2014/main" id="{9A56F0BA-B5B6-5920-E8EF-710B297B07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42237" y="2703830"/>
            <a:ext cx="914400" cy="914400"/>
          </a:xfrm>
          <a:prstGeom prst="rect">
            <a:avLst/>
          </a:prstGeom>
        </p:spPr>
      </p:pic>
      <p:pic>
        <p:nvPicPr>
          <p:cNvPr id="4" name="Grafik 9" descr="Fragen mit einfarbiger Füllung">
            <a:extLst>
              <a:ext uri="{FF2B5EF4-FFF2-40B4-BE49-F238E27FC236}">
                <a16:creationId xmlns:a16="http://schemas.microsoft.com/office/drawing/2014/main" id="{A16942C6-D161-19BD-F2DB-D2449E1B5D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2781" y="1294130"/>
            <a:ext cx="914400" cy="9144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0936DAF-A88B-46AB-D118-FFD05FECF7B0}"/>
              </a:ext>
            </a:extLst>
          </p:cNvPr>
          <p:cNvSpPr txBox="1">
            <a:spLocks/>
          </p:cNvSpPr>
          <p:nvPr/>
        </p:nvSpPr>
        <p:spPr>
          <a:xfrm>
            <a:off x="2556637" y="1647479"/>
            <a:ext cx="5627087" cy="4457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400" kern="1200" smtClean="0">
                <a:solidFill>
                  <a:schemeClr val="tx1"/>
                </a:solidFill>
                <a:latin typeface="Verdana" pitchFamily="34" charset="0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1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fontAlgn="auto">
              <a:spcBef>
                <a:spcPct val="0"/>
              </a:spcBef>
              <a:spcAft>
                <a:spcPts val="0"/>
              </a:spcAft>
            </a:pPr>
            <a:r>
              <a:rPr lang="de-DE" sz="1800" dirty="0"/>
              <a:t>Are </a:t>
            </a:r>
            <a:r>
              <a:rPr lang="de-DE" sz="1800" dirty="0" err="1"/>
              <a:t>there</a:t>
            </a:r>
            <a:r>
              <a:rPr lang="de-DE" sz="1800" dirty="0"/>
              <a:t> </a:t>
            </a:r>
            <a:r>
              <a:rPr lang="de-DE" sz="1800" dirty="0" err="1"/>
              <a:t>any</a:t>
            </a:r>
            <a:r>
              <a:rPr lang="de-DE" sz="1800" dirty="0"/>
              <a:t> </a:t>
            </a:r>
            <a:r>
              <a:rPr lang="de-DE" sz="1800" dirty="0" err="1"/>
              <a:t>questions</a:t>
            </a:r>
            <a:r>
              <a:rPr lang="de-DE" sz="1800" dirty="0"/>
              <a:t>?</a:t>
            </a:r>
          </a:p>
        </p:txBody>
      </p:sp>
      <p:sp>
        <p:nvSpPr>
          <p:cNvPr id="6" name="Textplatzhalter 4">
            <a:extLst>
              <a:ext uri="{FF2B5EF4-FFF2-40B4-BE49-F238E27FC236}">
                <a16:creationId xmlns:a16="http://schemas.microsoft.com/office/drawing/2014/main" id="{0E792EE7-79EC-C280-796A-DB29BF1E80B5}"/>
              </a:ext>
            </a:extLst>
          </p:cNvPr>
          <p:cNvSpPr txBox="1">
            <a:spLocks/>
          </p:cNvSpPr>
          <p:nvPr/>
        </p:nvSpPr>
        <p:spPr>
          <a:xfrm>
            <a:off x="2556637" y="3057179"/>
            <a:ext cx="5627087" cy="4457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400" kern="1200" smtClean="0">
                <a:solidFill>
                  <a:schemeClr val="tx1"/>
                </a:solidFill>
                <a:latin typeface="Verdana" pitchFamily="34" charset="0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20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1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de-DE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fontAlgn="auto">
              <a:spcBef>
                <a:spcPct val="0"/>
              </a:spcBef>
              <a:spcAft>
                <a:spcPts val="0"/>
              </a:spcAft>
            </a:pPr>
            <a:r>
              <a:rPr lang="de-DE" sz="1800" dirty="0" err="1"/>
              <a:t>Prepared</a:t>
            </a:r>
            <a:r>
              <a:rPr lang="de-DE" sz="1800" dirty="0"/>
              <a:t> </a:t>
            </a:r>
            <a:r>
              <a:rPr lang="de-DE" sz="1800" dirty="0" err="1"/>
              <a:t>discussion</a:t>
            </a:r>
            <a:r>
              <a:rPr lang="de-DE" sz="1800" dirty="0"/>
              <a:t> </a:t>
            </a:r>
            <a:r>
              <a:rPr lang="de-DE" sz="1800" dirty="0" err="1"/>
              <a:t>question</a:t>
            </a:r>
            <a:r>
              <a:rPr lang="de-DE" sz="1800" dirty="0"/>
              <a:t> (optional)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9F6F9E2-7CFA-9367-E5CA-3C647EB2F9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9512" y="64800"/>
            <a:ext cx="8784976" cy="360000"/>
          </a:xfrm>
        </p:spPr>
        <p:txBody>
          <a:bodyPr/>
          <a:lstStyle/>
          <a:p>
            <a:r>
              <a:rPr lang="en-US" dirty="0"/>
              <a:t>Thank you very much for your attention!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6901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C7BDC17-1A17-C200-A093-0FF999DF49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96F152F-8D70-93EC-0CA6-394477E449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4E47AE7-D527-11FC-4DE0-F12E5B3ABD7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7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4A7660-4838-73BB-C22D-C71312D60CB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F8674-656E-12CB-DBEC-96C7387BD8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8B827-B828-1FE2-926D-E0CCBF7F5D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B420B1-F5A9-AE15-09F6-D7A8A849073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296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A578C3B-82A6-3547-8FBC-78A5FC660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37FC24-0DE8-DB7C-F75A-A62935FD7D3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015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28066E-3C29-DE5C-CB6C-3433178CF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50D02D-0874-4ABE-5DEB-AAE6A1CDB0B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460457"/>
      </p:ext>
    </p:extLst>
  </p:cSld>
  <p:clrMapOvr>
    <a:masterClrMapping/>
  </p:clrMapOvr>
</p:sld>
</file>

<file path=ppt/theme/theme1.xml><?xml version="1.0" encoding="utf-8"?>
<a:theme xmlns:a="http://schemas.openxmlformats.org/drawingml/2006/main" name="1_BBV_Master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BBV_Master">
  <a:themeElements>
    <a:clrScheme name="FH Farbe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1AC"/>
      </a:accent1>
      <a:accent2>
        <a:srgbClr val="13A39A"/>
      </a:accent2>
      <a:accent3>
        <a:srgbClr val="0C9088"/>
      </a:accent3>
      <a:accent4>
        <a:srgbClr val="006D68"/>
      </a:accent4>
      <a:accent5>
        <a:srgbClr val="004744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53E3E0CF5F6C4CB0494144819B4863" ma:contentTypeVersion="7" ma:contentTypeDescription="Ein neues Dokument erstellen." ma:contentTypeScope="" ma:versionID="6b9eee248eccdf10c5bf1073eafd6118">
  <xsd:schema xmlns:xsd="http://www.w3.org/2001/XMLSchema" xmlns:xs="http://www.w3.org/2001/XMLSchema" xmlns:p="http://schemas.microsoft.com/office/2006/metadata/properties" xmlns:ns2="a4ea2350-6cea-4056-b5f4-b44ef89e79a4" targetNamespace="http://schemas.microsoft.com/office/2006/metadata/properties" ma:root="true" ma:fieldsID="4b82cad6a1152aac64efca6f104d9bc6" ns2:_="">
    <xsd:import namespace="a4ea2350-6cea-4056-b5f4-b44ef89e79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a2350-6cea-4056-b5f4-b44ef89e79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F09E21-DD4B-4410-95BD-90A0C77AF4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11D7D0-4C70-42E6-87FF-9716E6BE78B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4ea2350-6cea-4056-b5f4-b44ef89e79a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FA4161F-BEBB-481A-88B7-4666A14CE85E}">
  <ds:schemaRefs>
    <ds:schemaRef ds:uri="a4ea2350-6cea-4056-b5f4-b44ef89e79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FHAAC_PPT_Vorlage_Office2007_w_16zu09</Template>
  <TotalTime>0</TotalTime>
  <Words>55</Words>
  <Application>Microsoft Office PowerPoint</Application>
  <PresentationFormat>On-screen Show (16:9)</PresentationFormat>
  <Paragraphs>20</Paragraphs>
  <Slides>20</Slides>
  <Notes>0</Notes>
  <HiddenSlides>7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Linotype Syntax Com Medium</vt:lpstr>
      <vt:lpstr>Verdana</vt:lpstr>
      <vt:lpstr>Wingdings</vt:lpstr>
      <vt:lpstr>1_BBV_Master</vt:lpstr>
      <vt:lpstr>2_BBV_Master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Professur Logo</vt:lpstr>
      <vt:lpstr>Professur Logo</vt:lpstr>
      <vt:lpstr>bmi Logo</vt:lpstr>
      <vt:lpstr>bmi – bbv  Logo</vt:lpstr>
      <vt:lpstr>Uni Logo</vt:lpstr>
      <vt:lpstr>Farbwerte  (RGB)  </vt:lpstr>
      <vt:lpstr>Farbwerte (CMYK)</vt:lpstr>
    </vt:vector>
  </TitlesOfParts>
  <Company>FH Aachen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 Basiskurs</dc:title>
  <dc:creator>Prof. Dr. Jürgen Melzner</dc:creator>
  <cp:keywords>BIM</cp:keywords>
  <cp:lastModifiedBy>Markus Boden</cp:lastModifiedBy>
  <cp:revision>40</cp:revision>
  <cp:lastPrinted>2022-02-28T16:15:42Z</cp:lastPrinted>
  <dcterms:created xsi:type="dcterms:W3CDTF">2019-10-16T17:38:54Z</dcterms:created>
  <dcterms:modified xsi:type="dcterms:W3CDTF">2026-01-29T10:08:24Z</dcterms:modified>
  <cp:category>BIM Professional Institut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0x010100FA53E3E0CF5F6C4CB0494144819B4863</vt:lpwstr>
  </property>
</Properties>
</file>