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4"/>
    <p:sldMasterId id="2147483886" r:id="rId5"/>
    <p:sldMasterId id="2147483890" r:id="rId6"/>
  </p:sldMasterIdLst>
  <p:notesMasterIdLst>
    <p:notesMasterId r:id="rId16"/>
  </p:notesMasterIdLst>
  <p:handoutMasterIdLst>
    <p:handoutMasterId r:id="rId17"/>
  </p:handoutMasterIdLst>
  <p:sldIdLst>
    <p:sldId id="256" r:id="rId7"/>
    <p:sldId id="264" r:id="rId8"/>
    <p:sldId id="259" r:id="rId9"/>
    <p:sldId id="263" r:id="rId10"/>
    <p:sldId id="257" r:id="rId11"/>
    <p:sldId id="262" r:id="rId12"/>
    <p:sldId id="260" r:id="rId13"/>
    <p:sldId id="258" r:id="rId14"/>
    <p:sldId id="261" r:id="rId15"/>
  </p:sldIdLst>
  <p:sldSz cx="9144000" cy="5143500" type="screen16x9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94"/>
    <a:srgbClr val="0087D7"/>
    <a:srgbClr val="CE003B"/>
    <a:srgbClr val="0099D7"/>
    <a:srgbClr val="FF6600"/>
    <a:srgbClr val="00B1A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7B9E09-6149-4073-B751-925A8B3D420F}" v="2" dt="2022-04-12T15:50:15.124"/>
    <p1510:client id="{7AFD2DB3-4C4D-4E04-AD02-6636B07E541E}" v="2" dt="2020-07-08T05:58:35.943"/>
    <p1510:client id="{A84C1B28-795B-8B47-BBFA-635B70EA21C4}" v="2" dt="2022-04-12T15:50:17.864"/>
    <p1510:client id="{E1540C82-EE1D-28C1-EF83-1605854D8B79}" v="17" dt="2021-01-10T17:46:58.887"/>
  </p1510:revLst>
</p1510:revInfo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17" autoAdjust="0"/>
    <p:restoredTop sz="86913" autoAdjust="0"/>
  </p:normalViewPr>
  <p:slideViewPr>
    <p:cSldViewPr snapToGrid="0">
      <p:cViewPr varScale="1">
        <p:scale>
          <a:sx n="91" d="100"/>
          <a:sy n="91" d="100"/>
        </p:scale>
        <p:origin x="12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6440" y="19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261617" cy="511731"/>
          </a:xfrm>
          <a:prstGeom prst="rect">
            <a:avLst/>
          </a:prstGeom>
        </p:spPr>
        <p:txBody>
          <a:bodyPr vert="horz" lIns="99020" tIns="49510" rIns="99020" bIns="49510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de-DE" sz="1200"/>
              <a:t>Professur Baubetrieb und Bauverfahren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1108"/>
            <a:ext cx="3076363" cy="511731"/>
          </a:xfrm>
          <a:prstGeom prst="rect">
            <a:avLst/>
          </a:prstGeom>
        </p:spPr>
        <p:txBody>
          <a:bodyPr vert="horz" lIns="99020" tIns="49510" rIns="99020" bIns="49510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6" y="9721108"/>
            <a:ext cx="3076363" cy="511731"/>
          </a:xfrm>
          <a:prstGeom prst="rect">
            <a:avLst/>
          </a:prstGeom>
        </p:spPr>
        <p:txBody>
          <a:bodyPr vert="horz" wrap="square" lIns="99020" tIns="49510" rIns="99020" bIns="49510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B467BA0-FABE-43AE-BF75-8BF387C396F8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3B687-7F29-48A6-BB42-31D4433135C3}" type="datetimeFigureOut">
              <a:rPr lang="de-DE" smtClean="0"/>
              <a:t>05.08.2022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363" cy="511731"/>
          </a:xfrm>
          <a:prstGeom prst="rect">
            <a:avLst/>
          </a:prstGeom>
        </p:spPr>
        <p:txBody>
          <a:bodyPr vert="horz" lIns="99020" tIns="49510" rIns="99020" bIns="4951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Professur Baubetrieb und Bauverfahren</a:t>
            </a:r>
          </a:p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6" y="2"/>
            <a:ext cx="3076363" cy="511731"/>
          </a:xfrm>
          <a:prstGeom prst="rect">
            <a:avLst/>
          </a:prstGeom>
        </p:spPr>
        <p:txBody>
          <a:bodyPr vert="horz" lIns="99020" tIns="49510" rIns="99020" bIns="49510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C8CEF355-6B17-486F-816C-58E83AD4602F}" type="datetime1">
              <a:rPr lang="de-DE" smtClean="0"/>
              <a:t>05.08.2022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20" tIns="49510" rIns="99020" bIns="4951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020" tIns="49510" rIns="99020" bIns="4951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6363" cy="511731"/>
          </a:xfrm>
          <a:prstGeom prst="rect">
            <a:avLst/>
          </a:prstGeom>
        </p:spPr>
        <p:txBody>
          <a:bodyPr vert="horz" lIns="99020" tIns="49510" rIns="99020" bIns="49510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6" y="9721108"/>
            <a:ext cx="3076363" cy="511731"/>
          </a:xfrm>
          <a:prstGeom prst="rect">
            <a:avLst/>
          </a:prstGeom>
        </p:spPr>
        <p:txBody>
          <a:bodyPr vert="horz" wrap="square" lIns="99020" tIns="49510" rIns="99020" bIns="49510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5801AA0-9084-416A-A178-B2543DCF7FE6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6"/>
          <p:cNvCxnSpPr/>
          <p:nvPr/>
        </p:nvCxnSpPr>
        <p:spPr>
          <a:xfrm>
            <a:off x="287338" y="4887913"/>
            <a:ext cx="8064500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8000" y="1512000"/>
            <a:ext cx="8064000" cy="18900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8000" y="3456000"/>
            <a:ext cx="8064000" cy="1080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rgbClr val="006B94"/>
                </a:solidFill>
                <a:latin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4928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einspaltig m.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6732240" y="4948227"/>
            <a:ext cx="22385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77200" algn="r"/>
              </a:tabLst>
              <a:defRPr/>
            </a:pPr>
            <a:r>
              <a:rPr lang="de-DE" altLang="de-DE" sz="800" dirty="0">
                <a:latin typeface="Verdana" panose="020B0604030504040204" pitchFamily="34" charset="0"/>
              </a:rPr>
              <a:t>	 |  </a:t>
            </a:r>
            <a:fld id="{58FE950D-A634-4C69-A708-FF0955F2254A}" type="slidenum">
              <a:rPr lang="de-DE" altLang="de-DE" sz="800" smtClean="0">
                <a:latin typeface="Verdana" panose="020B060403050404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8077200" algn="r"/>
                </a:tabLst>
                <a:defRPr/>
              </a:pPr>
              <a:t>‹Nr.›</a:t>
            </a:fld>
            <a:endParaRPr lang="de-DE" altLang="de-DE" sz="800" dirty="0">
              <a:latin typeface="Verdana" panose="020B0604030504040204" pitchFamily="34" charset="0"/>
            </a:endParaRPr>
          </a:p>
          <a:p>
            <a:pPr eaLnBrk="1" hangingPunct="1"/>
            <a:endParaRPr lang="de-DE" altLang="de-DE" sz="800" dirty="0">
              <a:latin typeface="Verdana" panose="020B0604030504040204" pitchFamily="34" charset="0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627534"/>
            <a:ext cx="8784976" cy="411535"/>
          </a:xfrm>
          <a:prstGeom prst="rect">
            <a:avLst/>
          </a:prstGeom>
        </p:spPr>
        <p:txBody>
          <a:bodyPr/>
          <a:lstStyle>
            <a:lvl1pPr algn="l">
              <a:tabLst/>
              <a:defRPr sz="1600" b="1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de-DE"/>
              <a:t>Überschrift durch Klicken bearbeiten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 hasCustomPrompt="1"/>
          </p:nvPr>
        </p:nvSpPr>
        <p:spPr>
          <a:xfrm>
            <a:off x="179512" y="1039069"/>
            <a:ext cx="8784976" cy="379069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0" indent="0">
              <a:spcBef>
                <a:spcPts val="2000"/>
              </a:spcBef>
              <a:buNone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723900" indent="-368300">
              <a:buFont typeface="Verdana" pitchFamily="34" charset="0"/>
              <a:buChar char="&gt;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0" indent="0">
              <a:spcBef>
                <a:spcPts val="1600"/>
              </a:spcBef>
              <a:buFontTx/>
              <a:buNone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723900" indent="-368300">
              <a:buFont typeface="Verdana" pitchFamily="34" charset="0"/>
              <a:buChar char="&gt;"/>
              <a:defRPr sz="1600">
                <a:solidFill>
                  <a:schemeClr val="tx1"/>
                </a:solidFill>
                <a:latin typeface="Verdana" pitchFamily="34" charset="0"/>
              </a:defRPr>
            </a:lvl5pPr>
          </a:lstStyle>
          <a:p>
            <a:pPr lvl="0"/>
            <a:r>
              <a:rPr lang="de-DE"/>
              <a:t>Textformate durch Klicken bearbeiten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35502" y="506278"/>
            <a:ext cx="9049189" cy="492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10" tIns="45703" rIns="91410" bIns="457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35500" y="472923"/>
            <a:ext cx="6336350" cy="32833"/>
          </a:xfrm>
          <a:prstGeom prst="rect">
            <a:avLst/>
          </a:prstGeom>
          <a:solidFill>
            <a:srgbClr val="006B94"/>
          </a:solidFill>
          <a:ln w="25400" cap="flat" cmpd="sng" algn="ctr">
            <a:noFill/>
            <a:prstDash val="solid"/>
          </a:ln>
          <a:effectLst/>
        </p:spPr>
        <p:txBody>
          <a:bodyPr lIns="91410" tIns="45703" rIns="91410" bIns="45703" rtlCol="0" anchor="ctr"/>
          <a:lstStyle/>
          <a:p>
            <a:endParaRPr lang="de-DE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64800"/>
            <a:ext cx="8784976" cy="360000"/>
          </a:xfrm>
          <a:prstGeom prst="rect">
            <a:avLst/>
          </a:prstGeom>
        </p:spPr>
        <p:txBody>
          <a:bodyPr/>
          <a:lstStyle>
            <a:lvl1pPr>
              <a:defRPr lang="de-DE" sz="18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de-DE"/>
              <a:t>Folientitel durch Klicken bearbeiten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92CBCD6-F1F5-436F-B644-1AB7C5E281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0880" y="91423"/>
            <a:ext cx="2043811" cy="41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353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2">
          <p15:clr>
            <a:srgbClr val="FBAE40"/>
          </p15:clr>
        </p15:guide>
        <p15:guide id="4" orient="horz" pos="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6732240" y="4948227"/>
            <a:ext cx="22385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77200" algn="r"/>
              </a:tabLst>
              <a:defRPr/>
            </a:pPr>
            <a:r>
              <a:rPr lang="de-DE" altLang="de-DE" sz="800" dirty="0">
                <a:latin typeface="Verdana" panose="020B0604030504040204" pitchFamily="34" charset="0"/>
              </a:rPr>
              <a:t>	  |  </a:t>
            </a:r>
            <a:fld id="{58FE950D-A634-4C69-A708-FF0955F2254A}" type="slidenum">
              <a:rPr lang="de-DE" altLang="de-DE" sz="800" smtClean="0">
                <a:latin typeface="Verdana" panose="020B060403050404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8077200" algn="r"/>
                </a:tabLst>
                <a:defRPr/>
              </a:pPr>
              <a:t>‹Nr.›</a:t>
            </a:fld>
            <a:endParaRPr lang="de-DE" altLang="de-DE" sz="800" dirty="0">
              <a:latin typeface="Verdana" panose="020B0604030504040204" pitchFamily="34" charset="0"/>
            </a:endParaRPr>
          </a:p>
          <a:p>
            <a:pPr eaLnBrk="1" hangingPunct="1"/>
            <a:endParaRPr lang="de-DE" altLang="de-DE" sz="800" dirty="0">
              <a:latin typeface="Verdana" panose="020B0604030504040204" pitchFamily="34" charset="0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64800"/>
            <a:ext cx="8784976" cy="360000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de-DE"/>
              <a:t>Überschrift durch Klicken bearbeiten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 hasCustomPrompt="1"/>
          </p:nvPr>
        </p:nvSpPr>
        <p:spPr>
          <a:xfrm>
            <a:off x="179512" y="627533"/>
            <a:ext cx="8784976" cy="420223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0" indent="0">
              <a:spcBef>
                <a:spcPts val="2000"/>
              </a:spcBef>
              <a:buNone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723900" indent="-368300">
              <a:buFont typeface="Verdana" pitchFamily="34" charset="0"/>
              <a:buChar char="&gt;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0" indent="0">
              <a:spcBef>
                <a:spcPts val="1600"/>
              </a:spcBef>
              <a:buFontTx/>
              <a:buNone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723900" indent="-368300">
              <a:buFont typeface="Verdana" pitchFamily="34" charset="0"/>
              <a:buChar char="&gt;"/>
              <a:defRPr sz="1600">
                <a:solidFill>
                  <a:schemeClr val="tx1"/>
                </a:solidFill>
                <a:latin typeface="Verdana" pitchFamily="34" charset="0"/>
              </a:defRPr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35502" y="506278"/>
            <a:ext cx="9049189" cy="492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10" tIns="45703" rIns="91410" bIns="457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35500" y="472923"/>
            <a:ext cx="6336350" cy="32833"/>
          </a:xfrm>
          <a:prstGeom prst="rect">
            <a:avLst/>
          </a:prstGeom>
          <a:solidFill>
            <a:srgbClr val="006B94"/>
          </a:solidFill>
          <a:ln w="25400" cap="flat" cmpd="sng" algn="ctr">
            <a:noFill/>
            <a:prstDash val="solid"/>
          </a:ln>
          <a:effectLst/>
        </p:spPr>
        <p:txBody>
          <a:bodyPr lIns="91410" tIns="45703" rIns="91410" bIns="45703" rtlCol="0" anchor="ctr"/>
          <a:lstStyle/>
          <a:p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30E9A045-F03B-49EC-9160-823203CDC9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0880" y="91423"/>
            <a:ext cx="2043811" cy="41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9620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6"/>
          <p:cNvCxnSpPr/>
          <p:nvPr/>
        </p:nvCxnSpPr>
        <p:spPr>
          <a:xfrm>
            <a:off x="467544" y="4876006"/>
            <a:ext cx="8064500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8000" y="1512000"/>
            <a:ext cx="8064000" cy="18900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8000" y="3456000"/>
            <a:ext cx="8064000" cy="1080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rgbClr val="0087D7"/>
                </a:solidFill>
                <a:latin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5259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einspaltig m.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627534"/>
            <a:ext cx="8784976" cy="411535"/>
          </a:xfrm>
          <a:prstGeom prst="rect">
            <a:avLst/>
          </a:prstGeom>
        </p:spPr>
        <p:txBody>
          <a:bodyPr/>
          <a:lstStyle>
            <a:lvl1pPr algn="l">
              <a:tabLst/>
              <a:defRPr sz="1600" b="1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de-DE"/>
              <a:t>Überschrift durch Klicken bearbeiten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 hasCustomPrompt="1"/>
          </p:nvPr>
        </p:nvSpPr>
        <p:spPr>
          <a:xfrm>
            <a:off x="179512" y="1039069"/>
            <a:ext cx="8784976" cy="379069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0" indent="0">
              <a:spcBef>
                <a:spcPts val="2000"/>
              </a:spcBef>
              <a:buNone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723900" indent="-368300">
              <a:buFont typeface="Verdana" pitchFamily="34" charset="0"/>
              <a:buChar char="&gt;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0" indent="0">
              <a:spcBef>
                <a:spcPts val="1600"/>
              </a:spcBef>
              <a:buFontTx/>
              <a:buNone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723900" indent="-368300">
              <a:buFont typeface="Verdana" pitchFamily="34" charset="0"/>
              <a:buChar char="&gt;"/>
              <a:defRPr sz="1600">
                <a:solidFill>
                  <a:schemeClr val="tx1"/>
                </a:solidFill>
                <a:latin typeface="Verdana" pitchFamily="34" charset="0"/>
              </a:defRPr>
            </a:lvl5pPr>
          </a:lstStyle>
          <a:p>
            <a:pPr lvl="0"/>
            <a:r>
              <a:rPr lang="de-DE"/>
              <a:t>Textformate durch Klicken bearbeiten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35502" y="506278"/>
            <a:ext cx="9049189" cy="492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10" tIns="45703" rIns="91410" bIns="457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64800"/>
            <a:ext cx="8784976" cy="360000"/>
          </a:xfrm>
          <a:prstGeom prst="rect">
            <a:avLst/>
          </a:prstGeom>
        </p:spPr>
        <p:txBody>
          <a:bodyPr/>
          <a:lstStyle>
            <a:lvl1pPr>
              <a:defRPr lang="de-DE" sz="1800" b="1" kern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de-DE"/>
              <a:t>Folientitel durch Klicken bearbeiten</a:t>
            </a:r>
          </a:p>
        </p:txBody>
      </p:sp>
      <p:sp>
        <p:nvSpPr>
          <p:cNvPr id="9" name="Textfeld 8"/>
          <p:cNvSpPr txBox="1">
            <a:spLocks noChangeArrowheads="1"/>
          </p:cNvSpPr>
          <p:nvPr userDrawn="1"/>
        </p:nvSpPr>
        <p:spPr bwMode="auto">
          <a:xfrm>
            <a:off x="6732240" y="4948227"/>
            <a:ext cx="22385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77200" algn="r"/>
              </a:tabLst>
              <a:defRPr/>
            </a:pPr>
            <a:r>
              <a:rPr lang="de-DE" altLang="de-DE" sz="800">
                <a:latin typeface="Verdana" panose="020B0604030504040204" pitchFamily="34" charset="0"/>
              </a:rPr>
              <a:t>	 Lean Construction Experte</a:t>
            </a:r>
            <a:r>
              <a:rPr lang="de-DE" altLang="de-DE" sz="800" baseline="0">
                <a:latin typeface="Verdana" panose="020B0604030504040204" pitchFamily="34" charset="0"/>
              </a:rPr>
              <a:t>  </a:t>
            </a:r>
            <a:r>
              <a:rPr lang="de-DE" altLang="de-DE" sz="800">
                <a:latin typeface="Verdana" panose="020B0604030504040204" pitchFamily="34" charset="0"/>
              </a:rPr>
              <a:t>|  </a:t>
            </a:r>
            <a:fld id="{58FE950D-A634-4C69-A708-FF0955F2254A}" type="slidenum">
              <a:rPr lang="de-DE" altLang="de-DE" sz="800" smtClean="0">
                <a:latin typeface="Verdana" panose="020B060403050404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8077200" algn="r"/>
                </a:tabLst>
                <a:defRPr/>
              </a:pPr>
              <a:t>‹Nr.›</a:t>
            </a:fld>
            <a:endParaRPr lang="de-DE" altLang="de-DE" sz="800">
              <a:latin typeface="Verdana" panose="020B0604030504040204" pitchFamily="34" charset="0"/>
            </a:endParaRPr>
          </a:p>
          <a:p>
            <a:pPr eaLnBrk="1" hangingPunct="1"/>
            <a:endParaRPr lang="de-DE" altLang="de-DE" sz="800">
              <a:latin typeface="Verdana" panose="020B0604030504040204" pitchFamily="34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731990"/>
            <a:ext cx="1457816" cy="357473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35500" y="472923"/>
            <a:ext cx="6336350" cy="32833"/>
          </a:xfrm>
          <a:prstGeom prst="rect">
            <a:avLst/>
          </a:prstGeom>
          <a:solidFill>
            <a:srgbClr val="0099D7"/>
          </a:solidFill>
          <a:ln w="25400" cap="flat" cmpd="sng" algn="ctr">
            <a:noFill/>
            <a:prstDash val="solid"/>
          </a:ln>
          <a:effectLst/>
        </p:spPr>
        <p:txBody>
          <a:bodyPr lIns="91410" tIns="45703" rIns="91410" bIns="45703"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3793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6732240" y="4948227"/>
            <a:ext cx="22385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77200" algn="r"/>
              </a:tabLst>
              <a:defRPr/>
            </a:pPr>
            <a:r>
              <a:rPr lang="de-DE" altLang="de-DE" sz="800">
                <a:latin typeface="Verdana" panose="020B0604030504040204" pitchFamily="34" charset="0"/>
              </a:rPr>
              <a:t>	 Lean Construction Experte</a:t>
            </a:r>
            <a:r>
              <a:rPr lang="de-DE" altLang="de-DE" sz="800" baseline="0">
                <a:latin typeface="Verdana" panose="020B0604030504040204" pitchFamily="34" charset="0"/>
              </a:rPr>
              <a:t>  </a:t>
            </a:r>
            <a:r>
              <a:rPr lang="de-DE" altLang="de-DE" sz="800">
                <a:latin typeface="Verdana" panose="020B0604030504040204" pitchFamily="34" charset="0"/>
              </a:rPr>
              <a:t>|  </a:t>
            </a:r>
            <a:fld id="{58FE950D-A634-4C69-A708-FF0955F2254A}" type="slidenum">
              <a:rPr lang="de-DE" altLang="de-DE" sz="800" smtClean="0">
                <a:latin typeface="Verdana" panose="020B060403050404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8077200" algn="r"/>
                </a:tabLst>
                <a:defRPr/>
              </a:pPr>
              <a:t>‹Nr.›</a:t>
            </a:fld>
            <a:endParaRPr lang="de-DE" altLang="de-DE" sz="800">
              <a:latin typeface="Verdana" panose="020B0604030504040204" pitchFamily="34" charset="0"/>
            </a:endParaRPr>
          </a:p>
          <a:p>
            <a:pPr eaLnBrk="1" hangingPunct="1"/>
            <a:endParaRPr lang="de-DE" altLang="de-DE" sz="800">
              <a:latin typeface="Verdana" panose="020B0604030504040204" pitchFamily="34" charset="0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64800"/>
            <a:ext cx="8784976" cy="360000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de-DE"/>
              <a:t>Überschrift durch Klicken bearbeiten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 hasCustomPrompt="1"/>
          </p:nvPr>
        </p:nvSpPr>
        <p:spPr>
          <a:xfrm>
            <a:off x="179512" y="627533"/>
            <a:ext cx="8784976" cy="424868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0" indent="0">
              <a:spcBef>
                <a:spcPts val="2000"/>
              </a:spcBef>
              <a:buNone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723900" indent="-368300">
              <a:buFont typeface="Verdana" pitchFamily="34" charset="0"/>
              <a:buChar char="&gt;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0" indent="0">
              <a:spcBef>
                <a:spcPts val="1600"/>
              </a:spcBef>
              <a:buFontTx/>
              <a:buNone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723900" indent="-368300">
              <a:buFont typeface="Verdana" pitchFamily="34" charset="0"/>
              <a:buChar char="&gt;"/>
              <a:defRPr sz="1600">
                <a:solidFill>
                  <a:schemeClr val="tx1"/>
                </a:solidFill>
                <a:latin typeface="Verdana" pitchFamily="34" charset="0"/>
              </a:defRPr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35502" y="506278"/>
            <a:ext cx="9049189" cy="492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10" tIns="45703" rIns="91410" bIns="457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35500" y="472923"/>
            <a:ext cx="6336350" cy="32833"/>
          </a:xfrm>
          <a:prstGeom prst="rect">
            <a:avLst/>
          </a:prstGeom>
          <a:solidFill>
            <a:srgbClr val="0099D7"/>
          </a:solidFill>
          <a:ln w="25400" cap="flat" cmpd="sng" algn="ctr">
            <a:noFill/>
            <a:prstDash val="solid"/>
          </a:ln>
          <a:effectLst/>
        </p:spPr>
        <p:txBody>
          <a:bodyPr lIns="91410" tIns="45703" rIns="91410" bIns="45703" rtlCol="0" anchor="ctr"/>
          <a:lstStyle/>
          <a:p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731990"/>
            <a:ext cx="1457816" cy="35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804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6"/>
          <p:cNvCxnSpPr/>
          <p:nvPr/>
        </p:nvCxnSpPr>
        <p:spPr>
          <a:xfrm>
            <a:off x="287338" y="4887913"/>
            <a:ext cx="8064500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8000" y="1512000"/>
            <a:ext cx="8064000" cy="18900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8000" y="3456000"/>
            <a:ext cx="8064000" cy="1080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CE003B"/>
                </a:solidFill>
                <a:latin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8569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einspaltig m.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627534"/>
            <a:ext cx="8784976" cy="411535"/>
          </a:xfrm>
          <a:prstGeom prst="rect">
            <a:avLst/>
          </a:prstGeom>
        </p:spPr>
        <p:txBody>
          <a:bodyPr/>
          <a:lstStyle>
            <a:lvl1pPr algn="l">
              <a:tabLst/>
              <a:defRPr sz="1600" b="1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de-DE" dirty="0"/>
              <a:t>Überschrift durch Klicken bearbeiten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 hasCustomPrompt="1"/>
          </p:nvPr>
        </p:nvSpPr>
        <p:spPr>
          <a:xfrm>
            <a:off x="179512" y="1039069"/>
            <a:ext cx="8784976" cy="379069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0" indent="0">
              <a:spcBef>
                <a:spcPts val="2000"/>
              </a:spcBef>
              <a:buNone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723900" indent="-368300">
              <a:buFont typeface="Verdana" pitchFamily="34" charset="0"/>
              <a:buChar char="&gt;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0" indent="0">
              <a:spcBef>
                <a:spcPts val="1600"/>
              </a:spcBef>
              <a:buFontTx/>
              <a:buNone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723900" indent="-368300">
              <a:buFont typeface="Verdana" pitchFamily="34" charset="0"/>
              <a:buChar char="&gt;"/>
              <a:defRPr sz="1600">
                <a:solidFill>
                  <a:schemeClr val="tx1"/>
                </a:solidFill>
                <a:latin typeface="Verdana" pitchFamily="34" charset="0"/>
              </a:defRPr>
            </a:lvl5pPr>
          </a:lstStyle>
          <a:p>
            <a:pPr lvl="0"/>
            <a:r>
              <a:rPr lang="de-DE" dirty="0"/>
              <a:t>Textformate durch Klicken bearbeiten</a:t>
            </a: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64800"/>
            <a:ext cx="8784976" cy="360000"/>
          </a:xfrm>
          <a:prstGeom prst="rect">
            <a:avLst/>
          </a:prstGeom>
        </p:spPr>
        <p:txBody>
          <a:bodyPr/>
          <a:lstStyle>
            <a:lvl1pPr>
              <a:defRPr lang="de-DE" sz="1800" b="1" kern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Folientitel durch Klicken bearbeiten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35502" y="506278"/>
            <a:ext cx="9049189" cy="492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10" tIns="45703" rIns="91410" bIns="457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2" name="Rechteck 11"/>
          <p:cNvSpPr/>
          <p:nvPr userDrawn="1"/>
        </p:nvSpPr>
        <p:spPr>
          <a:xfrm>
            <a:off x="35500" y="472923"/>
            <a:ext cx="6336350" cy="32833"/>
          </a:xfrm>
          <a:prstGeom prst="rect">
            <a:avLst/>
          </a:prstGeom>
          <a:solidFill>
            <a:srgbClr val="CE003B"/>
          </a:solidFill>
          <a:ln w="25400" cap="flat" cmpd="sng" algn="ctr">
            <a:noFill/>
            <a:prstDash val="solid"/>
          </a:ln>
          <a:effectLst/>
        </p:spPr>
        <p:txBody>
          <a:bodyPr lIns="91410" tIns="45703" rIns="91410" bIns="45703" rtlCol="0" anchor="ctr"/>
          <a:lstStyle/>
          <a:p>
            <a:endParaRPr lang="de-DE"/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731990"/>
            <a:ext cx="1448198" cy="365592"/>
          </a:xfrm>
          <a:prstGeom prst="rect">
            <a:avLst/>
          </a:prstGeom>
        </p:spPr>
      </p:pic>
      <p:sp>
        <p:nvSpPr>
          <p:cNvPr id="16" name="Textfeld 15"/>
          <p:cNvSpPr txBox="1">
            <a:spLocks noChangeArrowheads="1"/>
          </p:cNvSpPr>
          <p:nvPr userDrawn="1"/>
        </p:nvSpPr>
        <p:spPr bwMode="auto">
          <a:xfrm>
            <a:off x="7092280" y="4948227"/>
            <a:ext cx="18785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77200" algn="r"/>
              </a:tabLst>
              <a:defRPr/>
            </a:pPr>
            <a:r>
              <a:rPr lang="de-DE" altLang="de-DE" sz="800" dirty="0">
                <a:latin typeface="Verdana" panose="020B0604030504040204" pitchFamily="34" charset="0"/>
              </a:rPr>
              <a:t>	 BIM Professional Institut</a:t>
            </a:r>
            <a:r>
              <a:rPr lang="de-DE" altLang="de-DE" sz="800" baseline="0" dirty="0">
                <a:latin typeface="Verdana" panose="020B0604030504040204" pitchFamily="34" charset="0"/>
              </a:rPr>
              <a:t>   </a:t>
            </a:r>
            <a:r>
              <a:rPr lang="de-DE" altLang="de-DE" sz="800" dirty="0">
                <a:latin typeface="Verdana" panose="020B0604030504040204" pitchFamily="34" charset="0"/>
              </a:rPr>
              <a:t>|  </a:t>
            </a:r>
            <a:fld id="{58FE950D-A634-4C69-A708-FF0955F2254A}" type="slidenum">
              <a:rPr lang="de-DE" altLang="de-DE" sz="800" smtClean="0">
                <a:latin typeface="Verdana" panose="020B060403050404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8077200" algn="r"/>
                </a:tabLst>
                <a:defRPr/>
              </a:pPr>
              <a:t>‹Nr.›</a:t>
            </a:fld>
            <a:endParaRPr lang="de-DE" altLang="de-DE" sz="800" dirty="0">
              <a:latin typeface="Verdana" panose="020B0604030504040204" pitchFamily="34" charset="0"/>
            </a:endParaRPr>
          </a:p>
          <a:p>
            <a:pPr eaLnBrk="1" hangingPunct="1"/>
            <a:endParaRPr lang="de-DE" altLang="de-DE" sz="8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365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7092280" y="4948227"/>
            <a:ext cx="18785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772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77200" algn="r"/>
              </a:tabLst>
              <a:defRPr/>
            </a:pPr>
            <a:r>
              <a:rPr lang="de-DE" altLang="de-DE" sz="800" dirty="0">
                <a:latin typeface="Verdana" panose="020B0604030504040204" pitchFamily="34" charset="0"/>
              </a:rPr>
              <a:t>	 BIM Professional Institut</a:t>
            </a:r>
            <a:r>
              <a:rPr lang="de-DE" altLang="de-DE" sz="800" baseline="0" dirty="0">
                <a:latin typeface="Verdana" panose="020B0604030504040204" pitchFamily="34" charset="0"/>
              </a:rPr>
              <a:t>   </a:t>
            </a:r>
            <a:r>
              <a:rPr lang="de-DE" altLang="de-DE" sz="800" dirty="0">
                <a:latin typeface="Verdana" panose="020B0604030504040204" pitchFamily="34" charset="0"/>
              </a:rPr>
              <a:t>|  </a:t>
            </a:r>
            <a:fld id="{58FE950D-A634-4C69-A708-FF0955F2254A}" type="slidenum">
              <a:rPr lang="de-DE" altLang="de-DE" sz="800" smtClean="0">
                <a:latin typeface="Verdana" panose="020B060403050404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8077200" algn="r"/>
                </a:tabLst>
                <a:defRPr/>
              </a:pPr>
              <a:t>‹Nr.›</a:t>
            </a:fld>
            <a:endParaRPr lang="de-DE" altLang="de-DE" sz="800" dirty="0">
              <a:latin typeface="Verdana" panose="020B0604030504040204" pitchFamily="34" charset="0"/>
            </a:endParaRPr>
          </a:p>
          <a:p>
            <a:pPr eaLnBrk="1" hangingPunct="1"/>
            <a:endParaRPr lang="de-DE" altLang="de-DE" sz="800" dirty="0">
              <a:latin typeface="Verdana" panose="020B0604030504040204" pitchFamily="34" charset="0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64800"/>
            <a:ext cx="8784976" cy="360000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de-DE" dirty="0"/>
              <a:t>Überschrift durch Klicken bearbeiten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 hasCustomPrompt="1"/>
          </p:nvPr>
        </p:nvSpPr>
        <p:spPr>
          <a:xfrm>
            <a:off x="179512" y="627533"/>
            <a:ext cx="8784976" cy="424868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0" indent="0">
              <a:spcBef>
                <a:spcPts val="2000"/>
              </a:spcBef>
              <a:buNone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723900" indent="-368300">
              <a:buFont typeface="Verdana" pitchFamily="34" charset="0"/>
              <a:buChar char="&gt;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0" indent="0">
              <a:spcBef>
                <a:spcPts val="1600"/>
              </a:spcBef>
              <a:buFontTx/>
              <a:buNone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723900" indent="-368300">
              <a:buFont typeface="Verdana" pitchFamily="34" charset="0"/>
              <a:buChar char="&gt;"/>
              <a:defRPr sz="1600">
                <a:solidFill>
                  <a:schemeClr val="tx1"/>
                </a:solidFill>
                <a:latin typeface="Verdana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35502" y="506278"/>
            <a:ext cx="9049189" cy="492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10" tIns="45703" rIns="91410" bIns="457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35500" y="472923"/>
            <a:ext cx="6336350" cy="32833"/>
          </a:xfrm>
          <a:prstGeom prst="rect">
            <a:avLst/>
          </a:prstGeom>
          <a:solidFill>
            <a:srgbClr val="CE003B"/>
          </a:solidFill>
          <a:ln w="25400" cap="flat" cmpd="sng" algn="ctr">
            <a:noFill/>
            <a:prstDash val="solid"/>
          </a:ln>
          <a:effectLst/>
        </p:spPr>
        <p:txBody>
          <a:bodyPr lIns="91410" tIns="45703" rIns="91410" bIns="45703" rtlCol="0" anchor="ctr"/>
          <a:lstStyle/>
          <a:p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731990"/>
            <a:ext cx="1448198" cy="36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455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33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accent5">
              <a:lumMod val="75000"/>
              <a:lumOff val="25000"/>
            </a:schemeClr>
          </a:solidFill>
          <a:latin typeface="Verdana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ts val="2000"/>
        </a:spcBef>
        <a:spcAft>
          <a:spcPct val="0"/>
        </a:spcAft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723900" indent="-368300" algn="l" rtl="0" eaLnBrk="1" fontAlgn="base" hangingPunct="1">
        <a:spcBef>
          <a:spcPct val="20000"/>
        </a:spcBef>
        <a:spcAft>
          <a:spcPct val="0"/>
        </a:spcAft>
        <a:buFont typeface="Verdana" panose="020B0604030504040204" pitchFamily="34" charset="0"/>
        <a:buChar char="&gt;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ts val="1600"/>
        </a:spcBef>
        <a:spcAft>
          <a:spcPct val="0"/>
        </a:spcAft>
        <a:buFont typeface="Arial" panose="020B0604020202020204" pitchFamily="34" charset="0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723900" indent="-3683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99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accent5">
              <a:lumMod val="75000"/>
              <a:lumOff val="25000"/>
            </a:schemeClr>
          </a:solidFill>
          <a:latin typeface="Verdana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ts val="2000"/>
        </a:spcBef>
        <a:spcAft>
          <a:spcPct val="0"/>
        </a:spcAft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723900" indent="-368300" algn="l" rtl="0" eaLnBrk="1" fontAlgn="base" hangingPunct="1">
        <a:spcBef>
          <a:spcPct val="20000"/>
        </a:spcBef>
        <a:spcAft>
          <a:spcPct val="0"/>
        </a:spcAft>
        <a:buFont typeface="Verdana" panose="020B0604030504040204" pitchFamily="34" charset="0"/>
        <a:buChar char="&gt;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ts val="1600"/>
        </a:spcBef>
        <a:spcAft>
          <a:spcPct val="0"/>
        </a:spcAft>
        <a:buFont typeface="Arial" panose="020B0604020202020204" pitchFamily="34" charset="0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723900" indent="-3683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839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accent5">
              <a:lumMod val="75000"/>
              <a:lumOff val="25000"/>
            </a:schemeClr>
          </a:solidFill>
          <a:latin typeface="Verdana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ts val="2000"/>
        </a:spcBef>
        <a:spcAft>
          <a:spcPct val="0"/>
        </a:spcAft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723900" indent="-368300" algn="l" rtl="0" eaLnBrk="1" fontAlgn="base" hangingPunct="1">
        <a:spcBef>
          <a:spcPct val="20000"/>
        </a:spcBef>
        <a:spcAft>
          <a:spcPct val="0"/>
        </a:spcAft>
        <a:buFont typeface="Verdana" panose="020B0604030504040204" pitchFamily="34" charset="0"/>
        <a:buChar char="&gt;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ts val="1600"/>
        </a:spcBef>
        <a:spcAft>
          <a:spcPct val="0"/>
        </a:spcAft>
        <a:buFont typeface="Arial" panose="020B0604020202020204" pitchFamily="34" charset="0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723900" indent="-3683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95A03-88DD-4D9F-8291-4D42C20E3A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Formatvorlage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68AE0E1-5A4D-430A-9698-4486A6D628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509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66F3E8-7811-44E3-95CF-11AB2DA47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D87BFF-678C-4502-A277-CCD39F6C9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60772EF-1C21-4FA0-978C-1205C8FA52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144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6AD917-DC94-4D20-B61F-12B15F829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Professur Logo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B10E387-59A9-4200-9910-B63F69879E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Logos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A88D3EC-1903-4ABE-8950-5F5A4AAFF7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39" y="1963076"/>
            <a:ext cx="7392202" cy="149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85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6AD917-DC94-4D20-B61F-12B15F829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Professur Logo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B10E387-59A9-4200-9910-B63F69879E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Logos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67DA3F18-667A-4052-8406-6446E0187379}"/>
              </a:ext>
            </a:extLst>
          </p:cNvPr>
          <p:cNvGrpSpPr/>
          <p:nvPr/>
        </p:nvGrpSpPr>
        <p:grpSpPr>
          <a:xfrm>
            <a:off x="165100" y="1905001"/>
            <a:ext cx="8909050" cy="1663799"/>
            <a:chOff x="1187450" y="2349500"/>
            <a:chExt cx="9598540" cy="1913463"/>
          </a:xfrm>
        </p:grpSpPr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D6C69C16-D4CF-4687-B236-6DA7A807D7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7450" y="2349500"/>
              <a:ext cx="9525000" cy="1104900"/>
            </a:xfrm>
            <a:prstGeom prst="rect">
              <a:avLst/>
            </a:prstGeom>
          </p:spPr>
        </p:pic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CD4BBB2A-D0C0-4257-8272-B3357278ED5C}"/>
                </a:ext>
              </a:extLst>
            </p:cNvPr>
            <p:cNvSpPr txBox="1"/>
            <p:nvPr/>
          </p:nvSpPr>
          <p:spPr>
            <a:xfrm>
              <a:off x="1735421" y="3590439"/>
              <a:ext cx="9050569" cy="6725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DE" sz="3200" dirty="0">
                  <a:solidFill>
                    <a:srgbClr val="006B94"/>
                  </a:solidFill>
                  <a:latin typeface="Linotype Syntax Com Medium" panose="020B0604020202020204" pitchFamily="34" charset="0"/>
                </a:rPr>
                <a:t>Construction Engineering and Management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69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6AD917-DC94-4D20-B61F-12B15F829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bmi</a:t>
            </a:r>
            <a:r>
              <a:rPr lang="de-DE" dirty="0"/>
              <a:t> Logo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39630793-01AE-4EE2-A663-BCF9091356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128" y="1322736"/>
            <a:ext cx="4957658" cy="2569065"/>
          </a:xfrm>
        </p:spPr>
      </p:pic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B10E387-59A9-4200-9910-B63F69879E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Logos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0AC338E-9899-4CCB-824A-9A91A04FAAC0}"/>
              </a:ext>
            </a:extLst>
          </p:cNvPr>
          <p:cNvSpPr/>
          <p:nvPr/>
        </p:nvSpPr>
        <p:spPr>
          <a:xfrm>
            <a:off x="1845556" y="4175468"/>
            <a:ext cx="5594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 err="1">
                <a:solidFill>
                  <a:srgbClr val="006B94"/>
                </a:solidFill>
              </a:rPr>
              <a:t>BuiltEnvironment</a:t>
            </a:r>
            <a:r>
              <a:rPr lang="de-DE" sz="2400" dirty="0">
                <a:solidFill>
                  <a:srgbClr val="006B94"/>
                </a:solidFill>
              </a:rPr>
              <a:t>-Management-Institute</a:t>
            </a:r>
          </a:p>
        </p:txBody>
      </p:sp>
    </p:spTree>
    <p:extLst>
      <p:ext uri="{BB962C8B-B14F-4D97-AF65-F5344CB8AC3E}">
        <p14:creationId xmlns:p14="http://schemas.microsoft.com/office/powerpoint/2010/main" val="409804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CB571E-4184-4E93-8152-3280B798A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bmi</a:t>
            </a:r>
            <a:r>
              <a:rPr lang="de-DE" dirty="0"/>
              <a:t> – </a:t>
            </a:r>
            <a:r>
              <a:rPr lang="de-DE" dirty="0" err="1"/>
              <a:t>bbv</a:t>
            </a:r>
            <a:r>
              <a:rPr lang="de-DE" dirty="0"/>
              <a:t>  Logo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C389FEC-66DB-4EAE-9FF1-CF8C5FC043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Logos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A8B8189-58D2-40AB-81EA-02C765CFD2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594" y="1340593"/>
            <a:ext cx="2764465" cy="143255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560BF446-E3E2-4F98-94DA-2EC13DDF7949}"/>
              </a:ext>
            </a:extLst>
          </p:cNvPr>
          <p:cNvSpPr txBox="1">
            <a:spLocks noChangeAspect="1"/>
          </p:cNvSpPr>
          <p:nvPr/>
        </p:nvSpPr>
        <p:spPr>
          <a:xfrm>
            <a:off x="863607" y="2767512"/>
            <a:ext cx="7665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solidFill>
                  <a:srgbClr val="006B94"/>
                </a:solidFill>
                <a:latin typeface="Linotype Syntax Com Medium" panose="020B0604020202020204" pitchFamily="34" charset="0"/>
              </a:rPr>
              <a:t>Professur Baubetrieb und Bauverfahren 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ED90371-1A08-4C59-B57F-1CBD481702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55" y="1421531"/>
            <a:ext cx="4925126" cy="125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0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6AD917-DC94-4D20-B61F-12B15F829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Uni Logo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B10E387-59A9-4200-9910-B63F69879E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Logos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B4BAE9E-628C-44B5-AE75-08EA130489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67" y="1336174"/>
            <a:ext cx="3596179" cy="211455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68EAE6AF-29C1-45AF-8630-B2C2E0B011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103" y="1336174"/>
            <a:ext cx="4947385" cy="57389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EBEFED8-E3D3-4BF4-B939-01891273E6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103" y="2189144"/>
            <a:ext cx="4947385" cy="126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16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485138-BEAD-4CF3-93F2-A2F1E391C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Farbwerte  (RGB) 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059CF5B-E65F-4025-ACF5-79A9382A1D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Logos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E323D0A-9944-4687-B469-53B98621E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70" y="1241803"/>
            <a:ext cx="7338239" cy="335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93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485138-BEAD-4CF3-93F2-A2F1E391C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Farbwerte (CMYK)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059CF5B-E65F-4025-ACF5-79A9382A1D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Logos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FED3F43-9056-4E83-9E06-420CA88DB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858" y="1039069"/>
            <a:ext cx="6722462" cy="384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406919"/>
      </p:ext>
    </p:extLst>
  </p:cSld>
  <p:clrMapOvr>
    <a:masterClrMapping/>
  </p:clrMapOvr>
</p:sld>
</file>

<file path=ppt/theme/theme1.xml><?xml version="1.0" encoding="utf-8"?>
<a:theme xmlns:a="http://schemas.openxmlformats.org/drawingml/2006/main" name="1_BBV_Master">
  <a:themeElements>
    <a:clrScheme name="FH Farbe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1AC"/>
      </a:accent1>
      <a:accent2>
        <a:srgbClr val="13A39A"/>
      </a:accent2>
      <a:accent3>
        <a:srgbClr val="0C9088"/>
      </a:accent3>
      <a:accent4>
        <a:srgbClr val="006D68"/>
      </a:accent4>
      <a:accent5>
        <a:srgbClr val="004744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LEAN Professional">
  <a:themeElements>
    <a:clrScheme name="FH Farbe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1AC"/>
      </a:accent1>
      <a:accent2>
        <a:srgbClr val="13A39A"/>
      </a:accent2>
      <a:accent3>
        <a:srgbClr val="0C9088"/>
      </a:accent3>
      <a:accent4>
        <a:srgbClr val="006D68"/>
      </a:accent4>
      <a:accent5>
        <a:srgbClr val="004744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BIM Professional">
  <a:themeElements>
    <a:clrScheme name="FH Farbe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1AC"/>
      </a:accent1>
      <a:accent2>
        <a:srgbClr val="13A39A"/>
      </a:accent2>
      <a:accent3>
        <a:srgbClr val="0C9088"/>
      </a:accent3>
      <a:accent4>
        <a:srgbClr val="006D68"/>
      </a:accent4>
      <a:accent5>
        <a:srgbClr val="004744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53E3E0CF5F6C4CB0494144819B4863" ma:contentTypeVersion="7" ma:contentTypeDescription="Ein neues Dokument erstellen." ma:contentTypeScope="" ma:versionID="6b9eee248eccdf10c5bf1073eafd6118">
  <xsd:schema xmlns:xsd="http://www.w3.org/2001/XMLSchema" xmlns:xs="http://www.w3.org/2001/XMLSchema" xmlns:p="http://schemas.microsoft.com/office/2006/metadata/properties" xmlns:ns2="a4ea2350-6cea-4056-b5f4-b44ef89e79a4" targetNamespace="http://schemas.microsoft.com/office/2006/metadata/properties" ma:root="true" ma:fieldsID="4b82cad6a1152aac64efca6f104d9bc6" ns2:_="">
    <xsd:import namespace="a4ea2350-6cea-4056-b5f4-b44ef89e79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ea2350-6cea-4056-b5f4-b44ef89e79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11D7D0-4C70-42E6-87FF-9716E6BE78B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4ea2350-6cea-4056-b5f4-b44ef89e79a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FA4161F-BEBB-481A-88B7-4666A14CE85E}">
  <ds:schemaRefs>
    <ds:schemaRef ds:uri="a4ea2350-6cea-4056-b5f4-b44ef89e79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FF09E21-DD4B-4410-95BD-90A0C77AF4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FHAAC_PPT_Vorlage_Office2007_w_16zu09</Template>
  <TotalTime>0</TotalTime>
  <Words>37</Words>
  <Application>Microsoft Office PowerPoint</Application>
  <PresentationFormat>Bildschirmpräsentation (16:9)</PresentationFormat>
  <Paragraphs>18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Linotype Syntax Com Medium</vt:lpstr>
      <vt:lpstr>Verdana</vt:lpstr>
      <vt:lpstr>1_BBV_Master</vt:lpstr>
      <vt:lpstr>2_LEAN Professional</vt:lpstr>
      <vt:lpstr>3_BIM Professional</vt:lpstr>
      <vt:lpstr>Formatvorlage</vt:lpstr>
      <vt:lpstr>PowerPoint-Präsentation</vt:lpstr>
      <vt:lpstr>Professur Logo</vt:lpstr>
      <vt:lpstr>Professur Logo</vt:lpstr>
      <vt:lpstr>bmi Logo</vt:lpstr>
      <vt:lpstr>bmi – bbv  Logo</vt:lpstr>
      <vt:lpstr>Uni Logo</vt:lpstr>
      <vt:lpstr>Farbwerte  (RGB)  </vt:lpstr>
      <vt:lpstr>Farbwerte (CMYK)</vt:lpstr>
    </vt:vector>
  </TitlesOfParts>
  <Company>FH Aachen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 Basiskurs</dc:title>
  <dc:creator>Prof. Dr. Jürgen Melzner</dc:creator>
  <cp:keywords>BIM</cp:keywords>
  <cp:lastModifiedBy>martina.mellenthin.filardo</cp:lastModifiedBy>
  <cp:revision>22</cp:revision>
  <cp:lastPrinted>2022-02-28T16:15:42Z</cp:lastPrinted>
  <dcterms:created xsi:type="dcterms:W3CDTF">2019-10-16T17:38:54Z</dcterms:created>
  <dcterms:modified xsi:type="dcterms:W3CDTF">2022-08-05T08:04:11Z</dcterms:modified>
  <cp:category>BIM Professional Institut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0x010100FA53E3E0CF5F6C4CB0494144819B4863</vt:lpwstr>
  </property>
</Properties>
</file>