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95" r:id="rId5"/>
    <p:sldId id="296" r:id="rId6"/>
    <p:sldId id="292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6AF433-74F2-4CE6-9896-10B8F4290CE4}" type="datetimeFigureOut">
              <a:rPr lang="de-DE" smtClean="0"/>
              <a:t>06.08.2013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de-DE" dirty="0" smtClean="0"/>
          </a:p>
          <a:p>
            <a:r>
              <a:rPr lang="en-US" b="1" dirty="0" smtClean="0"/>
              <a:t>Natural Hazards and Risks in Structural Engineering</a:t>
            </a:r>
          </a:p>
          <a:p>
            <a:r>
              <a:rPr lang="de-DE" dirty="0" smtClean="0"/>
              <a:t>Modul „</a:t>
            </a:r>
            <a:r>
              <a:rPr lang="de-DE" dirty="0" err="1" smtClean="0"/>
              <a:t>Disaster</a:t>
            </a:r>
            <a:r>
              <a:rPr lang="de-DE" dirty="0" smtClean="0"/>
              <a:t> Management </a:t>
            </a:r>
            <a:r>
              <a:rPr lang="de-DE" dirty="0" err="1" smtClean="0"/>
              <a:t>and</a:t>
            </a:r>
            <a:endParaRPr lang="de-DE" dirty="0" smtClean="0"/>
          </a:p>
          <a:p>
            <a:r>
              <a:rPr lang="de-DE" dirty="0" err="1" smtClean="0"/>
              <a:t>mitigation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Prof. Dr. Frank Eckardt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Sociology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Disaster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i="1" dirty="0" smtClean="0"/>
              <a:t>The SOCIOLOGY OF KATRINA</a:t>
            </a:r>
            <a:br>
              <a:rPr lang="de-DE" sz="3600" i="1" dirty="0" smtClean="0"/>
            </a:br>
            <a:r>
              <a:rPr lang="de-DE" sz="3600" i="1" dirty="0" smtClean="0"/>
              <a:t>PART </a:t>
            </a:r>
            <a:r>
              <a:rPr lang="de-DE" sz="3600" i="1" dirty="0"/>
              <a:t>2</a:t>
            </a:r>
            <a:r>
              <a:rPr lang="de-DE" sz="3600" i="1" dirty="0" smtClean="0"/>
              <a:t>: </a:t>
            </a:r>
            <a:r>
              <a:rPr lang="de-DE" sz="3600" i="1" dirty="0" err="1" smtClean="0"/>
              <a:t>Experiencing</a:t>
            </a:r>
            <a:r>
              <a:rPr lang="de-DE" sz="3600" i="1" dirty="0" smtClean="0"/>
              <a:t> Evacuation</a:t>
            </a:r>
            <a:br>
              <a:rPr lang="de-DE" sz="3600" i="1" dirty="0" smtClean="0"/>
            </a:br>
            <a:r>
              <a:rPr lang="de-DE" sz="3600" i="1" dirty="0" smtClean="0"/>
              <a:t/>
            </a:r>
            <a:br>
              <a:rPr lang="de-DE" sz="3600" i="1" dirty="0" smtClean="0"/>
            </a:br>
            <a:r>
              <a:rPr lang="de-DE" sz="3600" i="1" dirty="0" smtClean="0"/>
              <a:t>LECTURE 4</a:t>
            </a:r>
            <a:endParaRPr lang="de-DE" sz="3600" i="1" dirty="0"/>
          </a:p>
        </p:txBody>
      </p:sp>
    </p:spTree>
    <p:extLst>
      <p:ext uri="{BB962C8B-B14F-4D97-AF65-F5344CB8AC3E}">
        <p14:creationId xmlns:p14="http://schemas.microsoft.com/office/powerpoint/2010/main" val="27773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  <a:p>
            <a:pPr marL="502920" indent="-457200">
              <a:buAutoNum type="arabicPeriod"/>
            </a:pPr>
            <a:r>
              <a:rPr lang="de-DE" dirty="0" smtClean="0"/>
              <a:t>Evacuation Response</a:t>
            </a:r>
          </a:p>
          <a:p>
            <a:pPr marL="502920" indent="-457200">
              <a:buAutoNum type="arabicPeriod"/>
            </a:pPr>
            <a:endParaRPr lang="de-DE" dirty="0"/>
          </a:p>
          <a:p>
            <a:pPr marL="502920" indent="-457200">
              <a:buAutoNum type="arabicPeriod"/>
            </a:pPr>
            <a:r>
              <a:rPr lang="de-DE" dirty="0" smtClean="0"/>
              <a:t>Emotional Stress</a:t>
            </a:r>
          </a:p>
          <a:p>
            <a:pPr marL="502920" indent="-457200">
              <a:buAutoNum type="arabicPeriod"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2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endParaRPr lang="de-DE" dirty="0"/>
          </a:p>
          <a:p>
            <a:r>
              <a:rPr lang="de-DE" dirty="0" err="1" smtClean="0"/>
              <a:t>Red</a:t>
            </a:r>
            <a:r>
              <a:rPr lang="de-DE" dirty="0" smtClean="0"/>
              <a:t> Cross: </a:t>
            </a:r>
            <a:r>
              <a:rPr lang="de-DE" dirty="0" err="1" smtClean="0"/>
              <a:t>Twothirds</a:t>
            </a:r>
            <a:r>
              <a:rPr lang="de-DE" dirty="0" smtClean="0"/>
              <a:t> </a:t>
            </a:r>
            <a:r>
              <a:rPr lang="de-DE" dirty="0" err="1" smtClean="0"/>
              <a:t>evacuated</a:t>
            </a:r>
            <a:r>
              <a:rPr lang="de-DE" dirty="0" smtClean="0"/>
              <a:t> in </a:t>
            </a:r>
            <a:r>
              <a:rPr lang="de-DE" dirty="0" err="1" smtClean="0"/>
              <a:t>advance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r>
              <a:rPr lang="de-DE" dirty="0" smtClean="0"/>
              <a:t>50 %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remaining</a:t>
            </a:r>
            <a:r>
              <a:rPr lang="de-DE" dirty="0" smtClean="0"/>
              <a:t> </a:t>
            </a:r>
            <a:r>
              <a:rPr lang="de-DE" dirty="0" err="1" smtClean="0"/>
              <a:t>believed</a:t>
            </a:r>
            <a:r>
              <a:rPr lang="de-DE" dirty="0" smtClean="0"/>
              <a:t> </a:t>
            </a:r>
            <a:r>
              <a:rPr lang="de-DE" dirty="0" err="1" smtClean="0"/>
              <a:t>storm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so </a:t>
            </a:r>
            <a:r>
              <a:rPr lang="de-DE" dirty="0" err="1" smtClean="0"/>
              <a:t>bad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53 % </a:t>
            </a:r>
            <a:r>
              <a:rPr lang="de-DE" dirty="0" err="1" smtClean="0"/>
              <a:t>believe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a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leave</a:t>
            </a:r>
            <a:r>
              <a:rPr lang="de-DE" dirty="0" smtClean="0"/>
              <a:t> (</a:t>
            </a:r>
            <a:r>
              <a:rPr lang="de-DE" dirty="0" err="1" smtClean="0"/>
              <a:t>Brezina</a:t>
            </a:r>
            <a:r>
              <a:rPr lang="de-DE" dirty="0" smtClean="0"/>
              <a:t> 2008)</a:t>
            </a:r>
          </a:p>
          <a:p>
            <a:endParaRPr lang="de-DE" dirty="0"/>
          </a:p>
          <a:p>
            <a:r>
              <a:rPr lang="de-DE" dirty="0" smtClean="0"/>
              <a:t>In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words</a:t>
            </a:r>
            <a:r>
              <a:rPr lang="de-DE" dirty="0" smtClean="0"/>
              <a:t>, half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remaining</a:t>
            </a:r>
            <a:r>
              <a:rPr lang="de-DE" dirty="0" smtClean="0"/>
              <a:t>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lack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ressources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hurricane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leave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/>
              <a:t>Evacuation </a:t>
            </a:r>
            <a:r>
              <a:rPr lang="de-DE" dirty="0" smtClean="0"/>
              <a:t>Response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564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50 %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evacuated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seperated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Seperation</a:t>
            </a:r>
            <a:r>
              <a:rPr lang="de-DE" dirty="0" smtClean="0"/>
              <a:t> was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evacuation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evacuation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seperation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living</a:t>
            </a:r>
            <a:r>
              <a:rPr lang="de-DE" dirty="0" smtClean="0"/>
              <a:t> outside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city</a:t>
            </a:r>
            <a:r>
              <a:rPr lang="de-DE" dirty="0" smtClean="0"/>
              <a:t> </a:t>
            </a:r>
            <a:r>
              <a:rPr lang="de-DE" dirty="0" err="1" smtClean="0"/>
              <a:t>center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Men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twice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high </a:t>
            </a:r>
            <a:r>
              <a:rPr lang="de-DE" dirty="0" err="1" smtClean="0"/>
              <a:t>behind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women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r>
              <a:rPr lang="de-DE" dirty="0" err="1" smtClean="0"/>
              <a:t>Men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/>
              <a:t>Evacuation </a:t>
            </a:r>
            <a:r>
              <a:rPr lang="de-DE" dirty="0" smtClean="0"/>
              <a:t>Response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964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  <a:p>
            <a:r>
              <a:rPr lang="de-DE" dirty="0" err="1" smtClean="0"/>
              <a:t>Men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in </a:t>
            </a:r>
            <a:r>
              <a:rPr lang="de-DE" dirty="0" err="1" smtClean="0"/>
              <a:t>harm‘s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women</a:t>
            </a:r>
            <a:r>
              <a:rPr lang="de-DE" dirty="0" smtClean="0"/>
              <a:t>, 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Age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on </a:t>
            </a:r>
            <a:r>
              <a:rPr lang="de-DE" dirty="0" err="1" smtClean="0"/>
              <a:t>evacuation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Low </a:t>
            </a:r>
            <a:r>
              <a:rPr lang="de-DE" dirty="0" err="1" smtClean="0"/>
              <a:t>income</a:t>
            </a:r>
            <a:r>
              <a:rPr lang="de-DE" dirty="0" smtClean="0"/>
              <a:t> </a:t>
            </a:r>
            <a:r>
              <a:rPr lang="de-DE" dirty="0" err="1" smtClean="0"/>
              <a:t>inhabitants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seperated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Whites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evacuate</a:t>
            </a:r>
            <a:r>
              <a:rPr lang="de-DE" dirty="0" smtClean="0"/>
              <a:t> unison; Blacks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engaged</a:t>
            </a:r>
            <a:r>
              <a:rPr lang="de-DE" dirty="0" smtClean="0"/>
              <a:t> in </a:t>
            </a:r>
            <a:r>
              <a:rPr lang="de-DE" dirty="0" err="1" smtClean="0"/>
              <a:t>staying</a:t>
            </a:r>
            <a:r>
              <a:rPr lang="de-DE" dirty="0" smtClean="0"/>
              <a:t> </a:t>
            </a:r>
            <a:r>
              <a:rPr lang="de-DE" dirty="0" err="1" smtClean="0"/>
              <a:t>behind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endParaRPr lang="de-DE" dirty="0"/>
          </a:p>
          <a:p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/>
              <a:t>Evacuation </a:t>
            </a:r>
            <a:r>
              <a:rPr lang="de-DE" dirty="0" smtClean="0"/>
              <a:t>Response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296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Post-</a:t>
            </a:r>
            <a:r>
              <a:rPr lang="de-DE" dirty="0" err="1" smtClean="0"/>
              <a:t>disaster</a:t>
            </a:r>
            <a:r>
              <a:rPr lang="de-DE" dirty="0" smtClean="0"/>
              <a:t> stress: a) </a:t>
            </a:r>
            <a:r>
              <a:rPr lang="de-DE" dirty="0" err="1" smtClean="0"/>
              <a:t>trouble</a:t>
            </a:r>
            <a:r>
              <a:rPr lang="de-DE" dirty="0" smtClean="0"/>
              <a:t> </a:t>
            </a:r>
            <a:r>
              <a:rPr lang="de-DE" dirty="0" err="1" smtClean="0"/>
              <a:t>sleeping</a:t>
            </a:r>
            <a:r>
              <a:rPr lang="de-DE" dirty="0" smtClean="0"/>
              <a:t> b) </a:t>
            </a:r>
            <a:r>
              <a:rPr lang="de-DE" dirty="0" err="1" smtClean="0"/>
              <a:t>feelings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anxiety</a:t>
            </a:r>
            <a:r>
              <a:rPr lang="de-DE" dirty="0" smtClean="0"/>
              <a:t> c)</a:t>
            </a:r>
            <a:r>
              <a:rPr lang="de-DE" dirty="0" err="1" smtClean="0"/>
              <a:t>feelings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depression</a:t>
            </a:r>
            <a:r>
              <a:rPr lang="de-DE" dirty="0" smtClean="0"/>
              <a:t>“ </a:t>
            </a:r>
          </a:p>
          <a:p>
            <a:endParaRPr lang="de-DE" dirty="0"/>
          </a:p>
          <a:p>
            <a:r>
              <a:rPr lang="de-DE" dirty="0" smtClean="0"/>
              <a:t>Short </a:t>
            </a:r>
            <a:r>
              <a:rPr lang="de-DE" dirty="0" err="1" smtClean="0"/>
              <a:t>term</a:t>
            </a:r>
            <a:r>
              <a:rPr lang="de-DE" dirty="0" smtClean="0"/>
              <a:t> stress: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months</a:t>
            </a:r>
            <a:r>
              <a:rPr lang="de-DE" dirty="0" smtClean="0"/>
              <a:t>;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term</a:t>
            </a:r>
            <a:r>
              <a:rPr lang="de-DE" dirty="0" smtClean="0"/>
              <a:t> stress: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five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endParaRPr lang="de-DE" dirty="0" smtClean="0"/>
          </a:p>
          <a:p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2920" indent="-457200"/>
            <a:r>
              <a:rPr lang="en-US" dirty="0" smtClean="0"/>
              <a:t>2. </a:t>
            </a:r>
            <a:r>
              <a:rPr lang="de-DE" dirty="0"/>
              <a:t>Emotional Stress</a:t>
            </a:r>
          </a:p>
        </p:txBody>
      </p:sp>
    </p:spTree>
    <p:extLst>
      <p:ext uri="{BB962C8B-B14F-4D97-AF65-F5344CB8AC3E}">
        <p14:creationId xmlns:p14="http://schemas.microsoft.com/office/powerpoint/2010/main" val="240909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closer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stress </a:t>
            </a:r>
            <a:r>
              <a:rPr lang="de-DE" dirty="0" err="1" smtClean="0"/>
              <a:t>level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closer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stress</a:t>
            </a:r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stress </a:t>
            </a:r>
            <a:r>
              <a:rPr lang="de-DE" dirty="0" err="1" smtClean="0"/>
              <a:t>remains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post-</a:t>
            </a:r>
            <a:r>
              <a:rPr lang="de-DE" dirty="0" err="1" smtClean="0"/>
              <a:t>traumatic</a:t>
            </a:r>
            <a:r>
              <a:rPr lang="de-DE" dirty="0" smtClean="0"/>
              <a:t> stress </a:t>
            </a:r>
            <a:r>
              <a:rPr lang="de-DE" dirty="0" err="1" smtClean="0"/>
              <a:t>disorder</a:t>
            </a:r>
            <a:r>
              <a:rPr lang="de-DE" dirty="0" smtClean="0"/>
              <a:t> </a:t>
            </a:r>
            <a:r>
              <a:rPr lang="de-DE" dirty="0" err="1" smtClean="0"/>
              <a:t>develops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r>
              <a:rPr lang="de-DE" dirty="0" smtClean="0"/>
              <a:t>PTSD: </a:t>
            </a:r>
            <a:r>
              <a:rPr lang="de-DE" dirty="0" err="1" smtClean="0"/>
              <a:t>pervasive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protraced</a:t>
            </a:r>
            <a:r>
              <a:rPr lang="de-DE" dirty="0" smtClean="0"/>
              <a:t> </a:t>
            </a:r>
            <a:r>
              <a:rPr lang="de-DE" dirty="0" err="1" smtClean="0"/>
              <a:t>presence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depression</a:t>
            </a:r>
            <a:r>
              <a:rPr lang="de-DE" dirty="0" smtClean="0"/>
              <a:t>, </a:t>
            </a:r>
            <a:r>
              <a:rPr lang="de-DE" dirty="0" err="1" smtClean="0"/>
              <a:t>suicidal</a:t>
            </a:r>
            <a:r>
              <a:rPr lang="de-DE" dirty="0" smtClean="0"/>
              <a:t> </a:t>
            </a:r>
            <a:r>
              <a:rPr lang="de-DE" dirty="0" err="1" smtClean="0"/>
              <a:t>thoughts</a:t>
            </a:r>
            <a:r>
              <a:rPr lang="de-DE" dirty="0" smtClean="0"/>
              <a:t>, </a:t>
            </a:r>
            <a:r>
              <a:rPr lang="de-DE" dirty="0" err="1" smtClean="0"/>
              <a:t>serious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2920" indent="-457200"/>
            <a:r>
              <a:rPr lang="en-US" dirty="0" smtClean="0"/>
              <a:t>2. </a:t>
            </a:r>
            <a:r>
              <a:rPr lang="de-DE" dirty="0"/>
              <a:t>Emotional Stress</a:t>
            </a:r>
          </a:p>
        </p:txBody>
      </p:sp>
    </p:spTree>
    <p:extLst>
      <p:ext uri="{BB962C8B-B14F-4D97-AF65-F5344CB8AC3E}">
        <p14:creationId xmlns:p14="http://schemas.microsoft.com/office/powerpoint/2010/main" val="236271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closer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stress </a:t>
            </a:r>
            <a:r>
              <a:rPr lang="de-DE" dirty="0" err="1" smtClean="0"/>
              <a:t>level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closer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stress</a:t>
            </a:r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stress </a:t>
            </a:r>
            <a:r>
              <a:rPr lang="de-DE" dirty="0" err="1" smtClean="0"/>
              <a:t>remains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post-</a:t>
            </a:r>
            <a:r>
              <a:rPr lang="de-DE" dirty="0" err="1" smtClean="0"/>
              <a:t>traumatic</a:t>
            </a:r>
            <a:r>
              <a:rPr lang="de-DE" dirty="0" smtClean="0"/>
              <a:t> stress </a:t>
            </a:r>
            <a:r>
              <a:rPr lang="de-DE" dirty="0" err="1" smtClean="0"/>
              <a:t>disorder</a:t>
            </a:r>
            <a:r>
              <a:rPr lang="de-DE" dirty="0" smtClean="0"/>
              <a:t> </a:t>
            </a:r>
            <a:r>
              <a:rPr lang="de-DE" dirty="0" err="1" smtClean="0"/>
              <a:t>develops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r>
              <a:rPr lang="de-DE" dirty="0" smtClean="0"/>
              <a:t>PTSD: </a:t>
            </a:r>
            <a:r>
              <a:rPr lang="de-DE" dirty="0" err="1" smtClean="0"/>
              <a:t>pervasive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protraced</a:t>
            </a:r>
            <a:r>
              <a:rPr lang="de-DE" dirty="0" smtClean="0"/>
              <a:t> </a:t>
            </a:r>
            <a:r>
              <a:rPr lang="de-DE" dirty="0" err="1" smtClean="0"/>
              <a:t>presence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depression</a:t>
            </a:r>
            <a:r>
              <a:rPr lang="de-DE" dirty="0" smtClean="0"/>
              <a:t>, </a:t>
            </a:r>
            <a:r>
              <a:rPr lang="de-DE" dirty="0" err="1" smtClean="0"/>
              <a:t>suicidal</a:t>
            </a:r>
            <a:r>
              <a:rPr lang="de-DE" dirty="0" smtClean="0"/>
              <a:t> </a:t>
            </a:r>
            <a:r>
              <a:rPr lang="de-DE" dirty="0" err="1" smtClean="0"/>
              <a:t>thoughts</a:t>
            </a:r>
            <a:r>
              <a:rPr lang="de-DE" dirty="0" smtClean="0"/>
              <a:t>, </a:t>
            </a:r>
            <a:r>
              <a:rPr lang="de-DE" dirty="0" err="1" smtClean="0"/>
              <a:t>serious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2920" indent="-457200"/>
            <a:r>
              <a:rPr lang="en-US" dirty="0" smtClean="0"/>
              <a:t>2. </a:t>
            </a:r>
            <a:r>
              <a:rPr lang="de-DE" dirty="0"/>
              <a:t>Emotional Stress</a:t>
            </a:r>
          </a:p>
        </p:txBody>
      </p:sp>
    </p:spTree>
    <p:extLst>
      <p:ext uri="{BB962C8B-B14F-4D97-AF65-F5344CB8AC3E}">
        <p14:creationId xmlns:p14="http://schemas.microsoft.com/office/powerpoint/2010/main" val="91474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Evacuation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determing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term</a:t>
            </a:r>
            <a:r>
              <a:rPr lang="de-DE" dirty="0" smtClean="0"/>
              <a:t> stress</a:t>
            </a:r>
          </a:p>
          <a:p>
            <a:endParaRPr lang="de-DE" dirty="0"/>
          </a:p>
          <a:p>
            <a:r>
              <a:rPr lang="de-DE" dirty="0" err="1" smtClean="0"/>
              <a:t>Seperation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delayed</a:t>
            </a:r>
            <a:r>
              <a:rPr lang="de-DE" dirty="0" smtClean="0"/>
              <a:t> </a:t>
            </a:r>
            <a:r>
              <a:rPr lang="de-DE" dirty="0" err="1" smtClean="0"/>
              <a:t>evacuation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decisive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Main </a:t>
            </a:r>
            <a:r>
              <a:rPr lang="de-DE" dirty="0" err="1" smtClean="0"/>
              <a:t>reason</a:t>
            </a:r>
            <a:r>
              <a:rPr lang="de-DE" dirty="0" smtClean="0"/>
              <a:t>: </a:t>
            </a:r>
            <a:r>
              <a:rPr lang="de-DE" dirty="0" err="1" smtClean="0"/>
              <a:t>disrupted</a:t>
            </a:r>
            <a:r>
              <a:rPr lang="de-DE" dirty="0" smtClean="0"/>
              <a:t> </a:t>
            </a:r>
            <a:r>
              <a:rPr lang="de-DE" dirty="0" err="1" smtClean="0"/>
              <a:t>normalcy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Women </a:t>
            </a:r>
            <a:r>
              <a:rPr lang="de-DE" dirty="0" err="1" smtClean="0"/>
              <a:t>reported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stress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men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2920" indent="-457200"/>
            <a:r>
              <a:rPr lang="en-US" dirty="0" smtClean="0"/>
              <a:t>2. </a:t>
            </a:r>
            <a:r>
              <a:rPr lang="de-DE" dirty="0"/>
              <a:t>Emotional Stress</a:t>
            </a:r>
          </a:p>
        </p:txBody>
      </p:sp>
    </p:spTree>
    <p:extLst>
      <p:ext uri="{BB962C8B-B14F-4D97-AF65-F5344CB8AC3E}">
        <p14:creationId xmlns:p14="http://schemas.microsoft.com/office/powerpoint/2010/main" val="750333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Ras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354</Words>
  <Application>Microsoft Office PowerPoint</Application>
  <PresentationFormat>Bildschirmpräsentation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Raster</vt:lpstr>
      <vt:lpstr>The Sociology of Disaster  The SOCIOLOGY OF KATRINA PART 2: Experiencing Evacuation  LECTURE 4</vt:lpstr>
      <vt:lpstr>Content</vt:lpstr>
      <vt:lpstr>1. Evacuation Response</vt:lpstr>
      <vt:lpstr>1. Evacuation Response</vt:lpstr>
      <vt:lpstr>1. Evacuation Response</vt:lpstr>
      <vt:lpstr>2. Emotional Stress</vt:lpstr>
      <vt:lpstr>2. Emotional Stress</vt:lpstr>
      <vt:lpstr>2. Emotional Stress</vt:lpstr>
      <vt:lpstr>2. Emotional Stress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Sociology of Catastrophe</dc:title>
  <dc:creator>Frank Eckardt</dc:creator>
  <cp:lastModifiedBy>Alexandra Schipp</cp:lastModifiedBy>
  <cp:revision>54</cp:revision>
  <dcterms:created xsi:type="dcterms:W3CDTF">2011-03-24T15:31:22Z</dcterms:created>
  <dcterms:modified xsi:type="dcterms:W3CDTF">2013-08-06T14:38:03Z</dcterms:modified>
</cp:coreProperties>
</file>